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330" r:id="rId3"/>
    <p:sldId id="278" r:id="rId4"/>
    <p:sldId id="319" r:id="rId5"/>
    <p:sldId id="314" r:id="rId6"/>
    <p:sldId id="331" r:id="rId7"/>
    <p:sldId id="332" r:id="rId8"/>
    <p:sldId id="333" r:id="rId9"/>
    <p:sldId id="334" r:id="rId10"/>
    <p:sldId id="335" r:id="rId11"/>
    <p:sldId id="306" r:id="rId12"/>
    <p:sldId id="320" r:id="rId13"/>
    <p:sldId id="336" r:id="rId14"/>
    <p:sldId id="257" r:id="rId15"/>
    <p:sldId id="363" r:id="rId16"/>
    <p:sldId id="358" r:id="rId17"/>
    <p:sldId id="359" r:id="rId18"/>
    <p:sldId id="273" r:id="rId19"/>
    <p:sldId id="339" r:id="rId20"/>
    <p:sldId id="355" r:id="rId21"/>
    <p:sldId id="354" r:id="rId22"/>
    <p:sldId id="342" r:id="rId23"/>
    <p:sldId id="356" r:id="rId24"/>
    <p:sldId id="357" r:id="rId25"/>
    <p:sldId id="338" r:id="rId26"/>
    <p:sldId id="343" r:id="rId27"/>
    <p:sldId id="351" r:id="rId28"/>
    <p:sldId id="352" r:id="rId29"/>
    <p:sldId id="353" r:id="rId30"/>
    <p:sldId id="341" r:id="rId31"/>
    <p:sldId id="344" r:id="rId32"/>
    <p:sldId id="309" r:id="rId33"/>
    <p:sldId id="360" r:id="rId34"/>
    <p:sldId id="364" r:id="rId35"/>
    <p:sldId id="345" r:id="rId36"/>
    <p:sldId id="346" r:id="rId37"/>
    <p:sldId id="329" r:id="rId38"/>
    <p:sldId id="347" r:id="rId39"/>
    <p:sldId id="315" r:id="rId40"/>
    <p:sldId id="312" r:id="rId41"/>
    <p:sldId id="327" r:id="rId42"/>
    <p:sldId id="348" r:id="rId43"/>
    <p:sldId id="361" r:id="rId44"/>
    <p:sldId id="272" r:id="rId45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23"/>
    <a:srgbClr val="A4C539"/>
    <a:srgbClr val="E0E0E0"/>
    <a:srgbClr val="CED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452"/>
  </p:normalViewPr>
  <p:slideViewPr>
    <p:cSldViewPr snapToGrid="0">
      <p:cViewPr varScale="1">
        <p:scale>
          <a:sx n="120" d="100"/>
          <a:sy n="120" d="100"/>
        </p:scale>
        <p:origin x="1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3T16:26:57.659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1 130,'26'0,"-2"0,-20 0,2 0,9 0,-4 0,8 0,-3 0,6-1,4 0,5 0,11 1,-1 0,9 0,-8 0,-9 0,-6 0,-10 0,0 0,0 0,1 0,4 0,0 0,1 0,8 0,-3 0,1 0,0 0,-4 0,-3 0,1 0,-4 0,1 0,4 0,-3 0,2 0,-2 0,-3 0,-1-1,3 1,1-1,4 0,5 0,0 1,-1 0,5-1,1 0,10 0,-4 0,2 1,-1-1,-1 1,4 0,-3 0,-11 0,1 0,-4 0,0 0,5 0,-1 0,0-1,1 0,4 0,-4 0,-3 0,20-2,-15 1,34-3,-22 2,9-2,-4 1,-5 0,4 0,2 1,-8 1,-3 0,21 1,-20 1,33 0,-21 0,5 0,1 0,4 0,1 0,-2 0,-2 0,-6 0,-7 0,3 1,-3-1,2 1,8 0,1 0,-7 0,3 0,-12-1,-7 0,-3 0,-11 0,-2 0,4 0,3 0,10 0,2 0,2 0,-8-1,-2 1,-5-1,-4 0,-1 1,-4-2,5 0,3 0,7-1,5-2,-4 2,-1-2,1 1,-2 2,4-1,0 1,-1 1,0 0,-2 0,-6 1,-5-1,0 1,-6 0,3 0,-1 0,0 0,2 0,9 0,-1 0,8 1,-6 0,-6 0,-5 0,4-1,6 0,14 1,13 0,6 0,3 0,-5 0,6 0,-6 0,-1 0,-2 0,-2-1,-6 0,2 0,-10 0,-7 0,7-1,-5 0,1 0,-1-1,-7 0,-4-1,-1 0,-3 0,0 0,-2 0,-1 0,-1 1,1 1,1-1,-1 1,-3 0,-4 0,-1 0,5-1,-3 1,8-1,-2 1,1-1,2 0,5 0,3-1,1 1,7 1,4 0,-8 1,7 0,-4 1,4 0,9 1,-1 0,-4 0,-2 1,-5 0,-10-1,-3 0,-7 0,-1-1,3 0,0 1,-1 0,0 1,0-1,2 0,6 1,6 1,2 0,1-1,-4 1,6 1,-4-1,-1 0,-1 0,-9-1,-1-1,-5 0,-7-1,-1 0,7 0,-7-1,7 2,-6-2,0 1,3 0,2 0,7 1,1 0,3 0,4 1,-2-1,7 1,-2 1,-2-2,-6 0,13 2,-1-1,17 2,5 0,9 0,0-1,6 0,-4-1,5-1,-11 0,-7-2,-3 1,-7-1,8 0,-3-1,-6-1,8 1,7-1,-10 0,3 0,-19 1,-5 1,-3-1,-3 0,-5 1,1-1,0 0,4 0,7 0,5 1,-4 0,3 0,-6 0,2 0,6 0,12 0,5 1,14 1,-3 1,19 2,4-1,-1 1,1 0,-19-2,2-1,7 1,-1 0,-1-1,-2 1,-10-2,-6 1,8-1,-2 2,-8-2,11 1,-11-1,-2 0,9-1,-11 0,0 0,7 0,-7 0,-5 0,9-2,-10-1,14 0,1 1,4 1,-5 1,1 0,-7 0,4 0,-1 0,3 0,1 0,-9 0,0 0,1 0,-12 0,1-1,-4-1,-2 1,16-1,2 1,-6 1,-1 0,-1 0,-5 1,4 0,-5 1,-8-2,0 1,4-1,-9 1,5 0,-4-1,-7 0,2 0,-3 0,-7 0,1 0,-5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4T07:09:18.097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0 85,'34'-3,"-7"1,-11 1,-2 0,3 1,6 0,-2 0,10-1,-3 1,2-1,2 1,-7 0,-1-1,-5 1,-8-1,0 0,3 0,-1 1,5-1,8 0,4 0,11-1,-6 1,7 0,-3 0,-4 1,7-1,-5 0,0 1,11 0,2 1,5 0,1-1,-5-1,1 0,-5-1,2 1,5 0,-10 0,1 0,-10 0,-9 1,-1-1,2 1,1-1,4 1,-2-2,1 1,0 0,3 0,1 1,-2-1,-4 1,0 0,1 0,4 0,0 0,-2-1,0 1,-7-1,1 0,-2 1,-2 0,4-1,6 0,3 0,12 1,-6 0,3 0,-4-1,-1 0,3 0,-5 0,-8 0,4-2,-5 0,7 0,15-2,5 1,17-1,-4 2,0 0,-5 2,-14 1,-8 0,-1 0,-18 0,19 1,-15-1,3 1,-9 0,-4 0,-1-1,2 0,-2 0,3 0,-1 0,6 0,5 0,3 0,-5 0,1 0,-6 0,-3 0,1 0,-2 0,8 0,2 0,3 1,3 1,-4-1,1 2,3-1,-2-1,5 1,-4-1,7-1,8 0,0-1,10-1,-2 0,-5 0,7 1,-12 1,-13 0,-3 0,-14-1,-1 1,4 0,-2 0,7 0,1 0,5 0,10 0,-1 0,7 0,10 0,-13 0,28-2,-19 2,18-2,-10 1,-1 0,7 0,2 0,-5 1,1 1,-14-1,-11 0,2 0,-11 0,-2 0,-3 0,-7-1,4-1,-1 1,5 0,2 0,0 0,3 1,5 0,3 0,7 0,-1 0,11 1,6 0,-3 0,8 0,-10 1,-11-1,2-1,-12 1,-1-2,4 1,-2-1,4 0,1 1,0 0,6 0,-4 0,-2 0,3 0,-13 0,3 0,-6 0,-2 0,3 0,14 0,-7 0,4 1,-8-1,-7 0,-4 0,5 0,-2-1,5 1,6 1,1 0,4-1,-1 1,-3 0,-4 1,-7-1,-7-1,-1 1,-4-1,5 1,2 0,-2 0,2-1,-6 0,-2 0,-2 0,2 0,0 0,1 0,3 1,4-1,2 1,5 0,1 1,1 1,-2-2,-5 1,-1-2,-4 1,3-1,-2 1,1-1,5 2,0-1,0-1,-3 1,-2 0,4-1,-1 2,-3-1,2 0,-3 0,1-1,4 1,-2-1,2 1,1 0,2 0,0 0,-1 0,-3-1,5 1,-4-1,1 1,-2-1,-2 0,3 1,4-1,3 1,6 1,2 0,6 0,1 0,-3 0,2-1,-6-1,-3 0,4 1,-3-1,-3 0,3 0,-3 0,4 0,0 0,-4 0,5 0,-2 0,5 0,5 0,-8 0,4 1,-3 0,-5 0,2-1,0 1,9-1,5-1,-3 0,-1-1,-8 1,-4 0,3 0,-3 1,-7 0,6 0,-8 0,4 1,-1-1,0 1,1-2,-8 1,3-1,-10 0,5 1,-2-1,2 0,1 1,2-1,0 0,0 1,-2 0,3 0,2 0,9 0,-6 0,9 0,-3 0,-2 0,3 0,-6 1,0-1,-3 0,-7-1,2 1,-1-1,5 0,0 0,-2 0,1 0,2 0,-6 0,2 0,-2 0,0 1,5 0,2 1,3-1,3 1,3-1,5 1,0 0,-6 0,0-1,-8 0,-1 0,0 0,-2 0,3 0,0 0,2 0,0 0,-2 0,1 0,0 1,-2 0,-2-1,1 1,-6-1,2 0,1 1,-1-1,1 0,-6 1,-3-1,-3 0,0 1,1-1,0 1,1 0,-3 0,2 0,-1-1,2 1,0-1,0 1,0 0,2-1,-1 1,-1 0,-3-1,3 0,-3 1,5 0,-2 0,3 0,1 0,0 1,-7-2,5 2,-2 0,3 0,0 1,-5-2,-2 0,4 1,-2-4,2 0,-2-4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4T07:22:48.983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0 1,'66'0,"5"2,6 0,-5 2,4 0,-5 1,-5-1,9-2,-2-2,-7-1,15-1,-16 0,-7 0,-5 1,-13 1,0 0,7 1,1 1,6-1,11 1,9-2,-8 0,1 1,-20-1,0 1,2 0,7 0,8 0,-1 1,-8-2,11 1,-23-1,26 0,-15 0,8 0,-1 0,11 0,-4 0,5 0,-3 1,-11-1,-7 2,2 0,-11 0,3 0,18 0,-4-1,22 0,-6-1,-3 0,-2-1,-18 1,5 0,0 0,-12 0,10 1,-13 1,-5-1,11 1,1-1,-5 0,15 1,5-2,0 0,14-1,-3 1,-13-1,6-1,-8 1,-4 0,8 0,-19 1,21 1,-5 0,11 0,3 1,-3-1,-11 0,14-1,-21-1,2 0,-7 0,-7 0,-3 0,21 0,-5-1,12-1,-9 0,-17 0,-9 0,3 0,-4 0,6 0,-8 1,-5 1,-2 0,1 0,6-1,5 1,0-1,6 0,-2 2,-3 0,7 0,0 0,-1 0,15 0,4 1,-6-1,11 1,-11-1,-7 1,12 0,-10 0,-6 0,1 0,-10 0,2 0,3 0,-2-1,7 1,4 0,3-1,-3 1,-6 0,-10 1,3 0,-5 0,4-1,6 1,-4 0,6 1,1-2,-6 0,-4-1,6 0,-5 0,9 0,8 0,-3 0,11 0,-12 0,-3 0,-11 0,-5 0,0 1,3-1,2 1,19 1,9-1,4 0,6 0,-9-1,-6 0,-4 0,-8 0,-11 0,9-1,9 0,4-1,15 1,1 0,-3 1,7 0,-11 0,3 0,-4 0,-9 0,4-1,-10 1,2-1,-1 1,-13 0,-3 1,-3-1,-11 1,1-1,3 0,-1 0,10 0,10 0,-2 0,1 0,0-1,-7 0,3-1,5 0,-3 0,8 1,-10 0,-2 1,-5 0,-2 1,2-1,-3 1,-4-1,2 0,1-1,-5 0,3 0,-10 1,-2 0,1 0,0 0,2 2,-2-1,11 0,-8 0,12 0,-4-1,-4-1,6 0,-5 0,15-1,-1 1,1 0,3 1,-10 0,4 0,7-1,-4-1,4 0,2 1,-7 0,3 0,1 1,-9 0,0 0,-1 0,-2 0,6-1,6 1,-2-1,0 1,6 1,-3-1,13 2,-13-1,-1 0,-10-1,-3 1,3-1,-4 0,-2-1,3 1,1-1,-2 1,0 0,-8 0,-6 0,-3 0,1 0,-2 0,6 0,-3 0,-2 0,2-1,-1 1,3 0,0 0,1 0,0 0,-1 0,-2 0,0 0,4 0,-4 0,1 0,-1 0,-3 1,3-1,0 0,-1 0,1 0,5-3,-2 0,0-1,-7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4T07:22:53.361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0 61,'43'2,"-1"-1,12 2,18 1,16 0,-32-1,3 0,6-1,1 1,-6-1,1 1,5-1,1 1,-6 0,-1 0,0-1,0 1,5 0,1 0,-7-1,0 0,8 0,0 0,-5-1,-1 0,3 0,1-1,5 0,-2 0,-11-1,-1 1,1 0,-1 0,-2 0,-2 1,28 1,-4 0,-12-2,-19 0,-5 0,5-1,-3-1,7-2,16 1,-4 0,12 1,3 0,0 0,6 1,-12 1,2 0,-2 0,-5-1,8-1,-8-2,-4 1,8 0,-1 0,-9 2,10-1,-4 1,-4-1,3 0,-15-1,-13 1,3 0,0 1,-2 0,7 0,-11 1,-3 0,4 0,3 0,9 0,4 0,5-1,-2 1,-1-1,-1 1,3-1,-1 1,8-1,-2 1,-1-1,-8 1,-1-1,-10 0,0-1,-3 0,-4 0,-2 0,6 0,-6 1,7 0,-16 0,5 1,-3-1,13 0,-5 0,-2 0,-12 0,1 1,6 0,1 0,10 1,4-1,4 1,9 0,7 1,-1-1,12 2,-2-1,-12 0,10 1,-10-3,-9 1,13-1,-21 1,11 0,-11-1,-6 1,-1 0,-3 0,6 0,5-1,2 0,3 0,7 0,-7 1,3 0,-1 1,-9 0,-3-1,-1 0,-8-1,0 0,1 0,-7-1,1 1,1 0,-4-1,4 1,9 1,2-1,12 1,-3-1,4 1,-5-1,-3 1,3-1,-2 0,-2 0,9-1,-3 1,2 0,4 0,-9 1,-1 0,5-1,-5 1,-1-1,-2 0,-8 0,2 0,2-1,1 0,3 0,6-1,12 0,6 1,3 0,-11-1,-5 1,-10 0,1 0,7-1,-7 1,5 1,3 0,-8 1,3-1,3 1,-2-2,12 0,9-3,-2-1,-3-1,14-1,-15 2,6-1,8 1,-14 2,13 0,-22 0,-10 1,-12-1,-4 1,3-1,-3 1,-4 1,6-1,-2 0,2 2,8-1,4 0,2 1,12-1,-3 2,0 0,1 1,-1 0,-10-1,7 0,-7 0,1 1,2-1,-10 1,3 0,-6-1,4 1,-4-1,2 1,0 0,7-1,0 0,5 1,6-1,-2 0,-5 0,1-1,-11 0,3 0,1 0,-9 0,-1 0,-5 0,-6 0,1 0,-4 0,2 0,-4 0,4 1,-1 0,1 0,6 2,5 0,2 0,6 1,-1-2,-1 1,2 0,-4 0,-2-1,2-1,-1 0,-2 0,4-1,-4 0,-3 0,0 1,-1 0,-1 0,0 0,-7 0,-5-1,4 0,2 2,-1-1,0 0,-4 0,1 0,9 2,4 1,4 1,7-1,-5-1,-1 0,-9 0,-9-2,-2-1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4T07:22:58.245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1 37,'44'-4,"8"1,24-4,-25 4,1-1,34 0,11 1,-34 3,0 1,11 2,-2 1,4-1,-21-1,4 0,4 0,1-1,1 0,2 0,3 0,-2-1,-13 0,0-1,11 1,2 0,-6-1,-2 0,-5 1,-1 0,39-1,-14-1,-28 0,0 0,44-2,-4 0,-16 0,-20 1,-3-1,-4 4,-9 1,7 2,8 1,4 1,4-1,15 1,-9-1,9-1,-2-1,-14-3,-3 0,-8-1,-8 0,8 1,15 0,3 1,10 0,2 1,-8 0,1 1,-28-1,-3-1,-11 0,2-1,13 0,1 0,4 0,14 1,3 0,-4 0,2 0,-19 0,-10 0,2 1,-4 0,-2 0,17 0,6 0,3 0,15 0,-5 0,-5 0,13 0,-6 0,3 0,0 1,-14-1,2 0,-14 0,-5 1,-9-1,-10-1,-2 1,2-1,-8 0,-1 0,0 1,0 1,5 0,4-1,3 0,-1-1,8 0,1 0,15 0,13 1,5-1,18 1,-22 0,9 0,-8 2,-10-2,14 1,-13-1,0-1,5 0,-5 0,-12 0,1 0,-12 0,-2 0,5 0,-3-1,-3 1,6-1,-3 1,-3 0,0 0,-8 0,-4 0,3-1,1 0,6 0,1 0,1 1,-2 0,-8 0,5 0,-5-1,4 0,3-1,1 1,1 0,4 0,6 0,1 1,3-1,-2 1,-7 1,1-1,12 1,1-1,14 0,10-1,5 0,12 1,-6 1,-5 1,-7 2,-14-2,6-1,-4-1,-2 0,10 0,-7 0,-10 0,8 0,-16 1,1 0,0-1,-8 0,-2 1,10 0,7 1,1 0,13 1,-13-2,6 0,-4 0,1 0,-6-1,0 1,-8 0,0-1,-4 1,1-1,5 0,-3 0,1 0,4 0,-5 0,8 0,4 0,-2 1,4 0,2 0,-6 0,0-1,-5 0,-10-1,-3 1,-2 0,-3 0,4 0,3 1,-1-1,4 0,-8 0,-3 0,-11 0,0 0,3-1,6 1,5 0,10 1,4 0,0 0,7 0,-9-1,1 0,3 0,4-1,5 1,13-1,2-1,-1 1,2-1,-11 1,-13-1,-12 1,-16 0,-8 0,-2 0,5-1,-1 1,0 0,-1 1,1-1,3 1,0 0,-1 0,4 0,2 0,8 0,2 0,-2 0,-3 1,0 1,-2-1,5 1,-9-1,-3-1,-8 0,4 1,-1-1,6 1,0 1,1 1,1-1,0 0,-3-1,-6 0,-2-1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4T07:23:02.905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0 147,'86'-10,"1"1,-32 5,2 1,3 0,1 1,9 0,1 1,-4-1,0 0,8 1,0 0,-8 0,-1 1,-5-1,-1 1,7 0,0 0,-7 0,-1 0,0-1,2 0,12 0,3 0,-1-1,0 0,-6 0,-2 1,-5 0,-5 0,6 0,3 0,-7-1,11 0,9-3,-13 1,9-1,6-1,-18 2,2 1,-20-1,-13 2,-1-1,5 1,-2 0,37-4,-21 0,20-3,-25 2,-10 2,-3 2,5 1,4 1,12 1,2 0,13 0,3 0,-5 0,1 0,-16 0,-5 0,8 0,-2 0,1 0,15 0,3 0,5-1,7 1,-12-1,-21 0,-5 1,-19-1,4 0,9 0,4 1,2-1,-5 1,-10 0,-2 0,-5 0,3 0,4 0,5 1,9-1,14 2,0-1,10 1,4 0,-13 0,-4 0,-12-1,-5-1,7 1,10-1,-3 2,7-1,4-1,-8 2,3-2,-13 2,-6-1,2 2,-6-1,-2 1,-11-1,1 0,3 0,3 0,1 0,9 1,2 0,0 0,4-1,-8 0,10 0,-9-1,5 0,-1 1,8-1,2 0,13 1,-4-1,-1 1,3-1,-11 1,0-1,0 1,-5-1,17 1,-19-1,26 2,-17-2,12 1,-2-1,5 0,-13-1,0 0,-7 0,-10 0,5 0,4-1,-10 1,3 0,-6 0,-7 0,5 0,-1 1,-4-1,1 0,0-1,-5 0,2-1,-6 1,1 0,-1 1,6 0,3 0,4 0,0 0,4 0,-4 1,0-1,3 1,-4-1,-4 0,4 1,-3-1,1 1,5-1,-3 1,-4 0,0-1,-8 0,1 0,0 0,0 0,9 1,-1-1,5 1,1 0,-6-1,-2 1,2-1,-5 1,11 0,1 0,-4 1,0-1,0-1,-3 1,1-1,1 1,-3-1,2 0,3 0,-5 0,3 0,4 2,9-2,11 2,0-2,5 0,-5 0,-4 0,11 1,-8 1,9 1,8 1,1-1,-5 1,1-2,-13-1,-5 0,2 0,-1 1,-8 0,10-1,-11 0,0-1,1 1,-12-1,-5 0,-9 0,-9-1,3 1,-2 0,5 0,-4 0,2 0,0 1,-1 0,1 0,1 0,-1 0,3 0,2 0,0-1,4 0,4 1,-5-1,0 1,-4-1,-4 1,4 0,0-1,-2 0,-1 0,-3 0,-1 1,3-1,7 1,1 0,2 0,-1 0,-1 0,-1-1,-5 1,1-1,-4 1,3-1,9 2,5-1,2-1,4 1,-2-1,-4 0,-2 1,-8-1,-2 0,-1 0,0 0,-6 0,2 0,6 3,6-1,11 4,1-2,2 2,-2-2,-4 1,-6-2,-8-1,-4 0,-6-1,3-1,6 0,9 2,8-1,2 1,-8-2,-7 1,-12-1,-6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3T17:06:08.6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2097 6967 24575,'-2'-5'0,"0"-12"0,1 3 0,-1-8 0,1 8 0,1 4 0,-1 1 0,1 1 0,0 1 0,0 0 0,0 1 0,0 1 0,0 1 0,0 0 0,0 1 0,0 1 0,0-1 0,0 0 0,0-1 0,1-3 0,-1 3 0,1 0 0,0-1 0,0 2 0,-1-2 0,0 2 0,0 0 0,0-1 0,0 2 0,0 0 0,0-1 0,0 0 0,0-2 0,0-2 0,0 3 0,0-1 0,0 2 0,0-1 0,0 0 0,0-1 0,0 0 0,-1-1 0,-1-1 0,1 0 0,0-1 0,0 0 0,1 0 0,-1-1 0,0 0 0,1 1 0,-1 0 0,0 2 0,0-1 0,0 1 0,0 0 0,0-1 0,0 0 0,0 1 0,0-1 0,0 1 0,1 0 0,-2 0 0,0 1 0,-1 0 0,0 1 0,0 0 0,-1-1 0,0 1 0,-2-1 0,-1 1 0,2 2 0,1-1 0,2 1 0,0 1 0,-1-2 0,0 0 0,1-1 0,-1 1 0,1-1 0,0 0 0,-1-2 0,1-1 0,-2-1 0,-3-2 0,-2-1 0,1 2 0,0-2 0,3 5 0,0-1 0,1 0 0,-1-1 0,1 0 0,0-2 0,0 0 0,2-1 0,0 1 0,0 0 0,1 0 0,-1 0 0,1 1 0,-3-3 0,-1 1 0,-4-1 0,4 5 0,-1 0 0,4 5 0,-1-4 0,0-1 0,0-2 0,0-2 0,0-1 0,0 1 0,1-1 0,-1-2 0,2-2 0,0 2 0,-1-1 0,0 2 0,1 3 0,-2-3 0,1 3 0,1 2 0,-2-1 0,2 1 0,0 0 0,-1-1 0,1 2 0,-1-3 0,0-1 0,-1-1 0,1-2 0,0-1 0,0 0 0,-1 2 0,-1-1 0,1-1 0,0 2 0,0-4 0,-1 1 0,1 1 0,-1-1 0,0 2 0,1 2 0,-1 0 0,1 0 0,2 0 0,-1-2 0,1 0 0,0 1 0,-1-3 0,0 2 0,1 0 0,-1-3 0,-1 1 0,0-2 0,0 1 0,0-1 0,0 4 0,0 0 0,0 3 0,1 1 0,0-2 0,0 3 0,0 1 0,0-2 0,0 1 0,1-1 0,-1-1 0,0 0 0,-1 0 0,-1 0 0,1-1 0,0 4 0,1-1 0,1 1 0,0-1 0,-2-2 0,1 1 0,-1-2 0,-1 0 0,-2-1 0,2 2 0,-1-1 0,1 0 0,0 0 0,-2-1 0,0 0 0,3 4 0,-1-1 0,2 3 0,-1 0 0,0 0 0,1 2 0,-1 0 0,1 2 0,1 0 0,-1 1 0,0-2 0,-1-1 0,-3-2 0,-3-3 0,-1 0 0,0 1 0,1-1 0,3 3 0,1 0 0,0 0 0,2 2 0,2 2 0,0-1 0,0 0 0,0-2 0,0-1 0,0 0 0,-1-3 0,-2-2 0,-1-5 0,-2 2 0,0-2 0,1 3 0,2 1 0,2 1 0,0 2 0,1-1 0,0-2 0,0-1 0,0 1 0,0-2 0,-1 4 0,2 1 0,0 0 0,0 2 0,0 0 0,0-1 0,0-1 0,0 0 0,-1-1 0,-2-2 0,0 1 0,0-1 0,1 3 0,1 1 0,0 0 0,0 1 0,1 0 0,-1-2 0,0 0 0,-1-2 0,-1-2 0,0 0 0,0 2 0,0 0 0,1 4 0,0-1 0,0 0 0,1 2 0,-1-5 0,0 2 0,0-1 0,2 1 0,0 2 0,-1-2 0,0-1 0,-2 0 0,1 1 0,-1-1 0,1 0 0,1 2 0,-1-2 0,1 2 0,0-2 0,0 0 0,0 0 0,0 2 0,0-1 0,1 1 0,-2 0 0,1-1 0,-1 1 0,1-1 0,-1 1 0,0-1 0,0-3 0,0 1 0,0 0 0,-1-2 0,0 3 0,-1-1 0,0 2 0,1 0 0,0 1 0,0-3 0,1 4 0,-1-1 0,0 0 0,1 1 0,-2 0 0,1-1 0,1 3 0,0-1 0,1 0 0,-1 1 0,0-3 0,-1 0 0,0 0 0,0 0 0,1 0 0,0-2 0,0 1 0,0-4 0,-1 1 0,0-1 0,0-1 0,0 3 0,0-2 0,-1-2 0,0 2 0,0-2 0,-1-1 0,1 3 0,0-2 0,-1 1 0,2 2 0,-2 0 0,2 0 0,-1 2 0,2 0 0,-1-2 0,1 2 0,1-2 0,-2 0 0,0 0 0,-1-1 0,-1-1 0,2 2 0,-2 0 0,3 2 0,-1 1 0,1-1 0,-1-2 0,1 1 0,0-1 0,-2 0 0,1 3 0,0-1 0,1 2 0,0 1 0,1 0 0,-1 1 0,1 1 0,0 0 0,0 0 0,1 2 0,-1 0 0,0-2 0,0 1 0,0-2 0,-1-1 0,1 0 0,-1-2 0,0 0 0,0 0 0,-1-2 0,-1 1 0,1 1 0,-1-2 0,0-1 0,0 1 0,0-1 0,-2-3 0,1 3 0,-2-3 0,3 2 0,0 3 0,0-1 0,-1 1 0,0-1 0,-2 1 0,2 0 0,1 3 0,0 0 0,1-4 0,0 1 0,-1-4 0,-3 1 0,1 2 0,-1 3 0,-3-2 0,5 4 0,-2 0 0,2 0 0,3 2 0,-1-2 0,-1-2 0,1 1 0,-1-1 0,-1 0 0,2 1 0,-1 1 0,2 0 0,0 0 0,1-2 0,-3-3 0,1 1 0,-2 0 0,-1-1 0,1 2 0,1 0 0,0 2 0,1 2 0,-1-3 0,1 0 0,0 0 0,0-2 0,-2-1 0,0-1 0,0-1 0,1 0 0,0 1 0,1 0 0,-1-4 0,-1 1 0,-1-2 0,-1-1 0,1 3 0,-1 0 0,2-1 0,1 3 0,0-1 0,-1-2 0,2 1 0,-1-1 0,1 0 0,1 1 0,0-1 0,0-3 0,0 0 0,-2-3 0,-2-3 0,0 3 0,0 1 0,-1 0 0,2 5 0,1 1 0,1 1 0,1 1 0,0-2 0,0-1 0,0 1 0,-1-1 0,-1-2 0,2 2 0,-1 0 0,0 0 0,-1 4 0,-2-1 0,-1 3 0,2 2 0,0 1 0,0-4 0,0 1 0,0-3 0,-1-2 0,2 2 0,-1-3 0,0-1 0,1 2 0,0-2 0,-1 3 0,1 2 0,-1 0 0,1 3 0,1 0 0,0 2 0,1-1 0,1 2 0,0 0 0,0-3 0,0 0 0,-1-1 0,1-1 0,-1 2 0,0-3 0,-1-1 0,0 1 0,0-1 0,-1-2 0,-1 1 0,1 0 0,0-1 0,0 3 0,-1-4 0,1 5 0,0 1 0,3 4 0,-1 0 0,1 2 0,-1-1 0,-1 0 0,0 0 0,-2-1 0,0 1 0,-1-1 0,0 0 0,-1-2 0,0-1 0,-1-1 0,-1 0 0,1 0 0,1 4 0,2 0 0,0 1 0,1-1 0,1 0 0,1 1 0,2 0 0,-1-1 0,0 1 0,-1-2 0,0 1 0,1 1 0,-2-1 0,2 0 0,-1-3 0,-1-1 0,-3-5 0,0 0 0,-3-3 0,1 1 0,0 0 0,-1-1 0,-1-2 0,1 2 0,0 1 0,-1 1 0,0 1 0,-4-3 0,1 2 0,0 1 0,2 3 0,4 3 0,0 2 0,3 1 0,2 1 0,-2-2 0,1 2 0,0-3 0,-2-1 0,1-2 0,0-3 0,-1-1 0,0 0 0,1 1 0,0 1 0,0 2 0,2 1 0,-2-1 0,1 2 0,0-1 0,0 0 0,0 1 0,1 2 0,1 1 0,0 0 0,0 0 0,-1-2 0,1 0 0,-1-2 0,0-4 0,1-1 0,-1 3 0,0 0 0,1 5 0,-1 0 0,0-1 0,1 2 0,0 1 0,0 0 0,1-1 0,0 1 0,0 0 0,0-1 0,0 2 0,-1-1 0,0 0 0,0-1 0,0-1 0,0 1 0,-1-1 0,1-1 0,-2-2 0,-1-3 0,-1-2 0,-3-1 0,3 2 0,-1 2 0,4 4 0,0-1 0,0 1 0,1-1 0,-1 1 0,1 0 0,-1-1 0,0 1 0,0-2 0,1 1 0,0 2 0,0-2 0,-1 1 0,1 1 0,0-1 0,-1 2 0,1-2 0,-1-4 0,0-3 0,1 3 0,0-3 0,0 5 0,0 1 0,-2 0 0,1 1 0,-1 1 0,-2-4 0,-1 0 0,-1-2 0,-1-1 0,2 2 0,2 2 0,1 0 0,1 1 0,1-2 0,-1-3 0,0-2 0,1 2 0,-1-1 0,1 4 0,-1 3 0,1 0 0,1 3 0,-1 0 0,1-3 0,-1 1 0,1-1 0,0-1 0,0 1 0,0 0 0,0 0 0,0 3 0,0 1 0,0 2 0,0 1 0,0 1 0,0-2 0,0 1 0,0-1 0,0 0 0,0-2 0,0-1 0,0-2 0,0-2 0,0 3 0,-2-3 0,-1 1 0,-3-2 0,-6-5 0,-2-3 0,-4-1 0,1 1 0,5 6 0,3 3 0,2 2 0,2 2 0,1 1 0,1 2 0,2 1 0,-1 0 0,0 0 0,-1-1 0,-1-1 0,0 2 0,-1 0 0,1-1 0,-1 1 0,0 0 0,-3 1 0,-5 0 0,-5-1 0,4 2 0,2-1 0,10 1 0,0 0 0,1 0 0,0 0 0,1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3T17:06:20.0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24575,'4'10'0,"1"1"0,3 3 0,3 2 0,0 3 0,3 3 0,3 1 0,-2-2 0,1-2 0,-3-3 0,-4-5 0,-2-2 0,-3-4 0,-2-1 0,1 1 0,-2 0 0,1 2 0,-1 1 0,1 1 0,-1 2 0,1-2 0,0 2 0,0-1 0,2 1 0,-2-1 0,1 2 0,-1 2 0,-1-2 0,0 3 0,1-4 0,-1-1 0,0 2 0,1-2 0,-1-2 0,0 2 0,0-1 0,0 1 0,0 3 0,0-1 0,0 0 0,0 0 0,0-2 0,0 0 0,-1 1 0,1 0 0,-1 0 0,0 2 0,1-2 0,0-1 0,-1 1 0,0-4 0,0 1 0,1 0 0,0-2 0,0 1 0,1 1 0,0 0 0,0 0 0,2 3 0,-1 1 0,0 1 0,-1-4 0,2 6 0,-2-7 0,1 4 0,0-2 0,-2-4 0,2 4 0,-2-2 0,0 0 0,1-1 0,-1 0 0,0 0 0,1 0 0,-1 0 0,0 2 0,1 1 0,-1 1 0,0-1 0,0-1 0,0-1 0,0-1 0,0 1 0,0 0 0,0 0 0,0 0 0,1 1 0,0 1 0,2 1 0,0 2 0,0 2 0,2 1 0,0 4 0,2 0 0,3 3 0,0-1 0,-2-3 0,1 1 0,-2-2 0,-3-3 0,1 1 0,-2-3 0,0-1 0,-1 0 0,0-2 0,-1 1 0,2 2 0,1 0 0,0 0 0,0 2 0,-1-1 0,1-1 0,0 1 0,0 0 0,0-1 0,2 4 0,-2-2 0,-1-2 0,0 1 0,-1-3 0,0 0 0,1 1 0,-1-2 0,0-1 0,1 0 0,-1-1 0,0 0 0,-1 0 0,1 1 0,1-1 0,-1 0 0,0 0 0,1-2 0,0 0 0,0 1 0,-1 0 0,1 3 0,0 1 0,-1-1 0,1 0 0,-1 0 0,0-2 0,0 0 0,0-1 0,-1 0 0,0 0 0,1 0 0,-1-1 0,0 2 0,0-1 0,1 2 0,0 2 0,1 1 0,0 0 0,1 1 0,-1-1 0,-1-2 0,1 0 0,-1-3 0,1 3 0,1 1 0,1 1 0,-1 0 0,3 2 0,1 0 0,1 1 0,2 3 0,-1-1 0,-3 0 0,1 3 0,-4-2 0,0 0 0,2 4 0,1-3 0,-1 1 0,0-2 0,-2-1 0,0-2 0,0 1 0,-2-1 0,1 1 0,0 0 0,-1 1 0,-1-4 0,1 2 0,-1-5 0,-1 1 0,1-1 0,-1-1 0,1 1 0,0-1 0,1 3 0,-1 0 0,0 4 0,0-2 0,0 1 0,1 1 0,1-1 0,0 0 0,0-1 0,0-3 0,-1 0 0,-1 0 0,1 2 0,-1-1 0,2 0 0,-1-1 0,0-2 0,1 1 0,-1 0 0,1 0 0,1 2 0,1 0 0,-2 0 0,3 4 0,0-1 0,-1 2 0,2 2 0,-2-1 0,1 0 0,2 4 0,0-1 0,-1-2 0,0 0 0,-3-4 0,-1-3 0,-1 2 0,1-3 0,-1-1 0,0 3 0,-1-2 0,0 1 0,0 1 0,0 0 0,1-1 0,0 0 0,0-2 0,0 1 0,0 2 0,0 1 0,0 1 0,1 2 0,1 1 0,-1 1 0,1 0 0,3 3 0,3 5 0,-2-5 0,1 4 0,-3-8 0,0 0 0,-1-1 0,-2-2 0,-1-2 0,1 3 0,2 0 0,-1-3 0,0 1 0,-2-5 0,0-1 0,0 0 0,-2-1 0,0 1 0,1 1 0,0-1 0,0 1 0,0-2 0,0 3 0,0-3 0,-1 0 0,0-2 0,0-3 0,-1 0 0,1-1 0,-1 0 0,0 0 0,0 0 0,0 0 0,0 1 0,0-1 0,1 2 0,-1 0 0,1 1 0,0 0 0,-1 0 0,1-1 0,0-1 0,-1-1 0,1-1 0,-1 2 0,0 0 0,0 2 0,1-1 0,0 0 0,0 0 0,-1 0 0,1 1 0,-1-1 0,0-1 0,0 1 0,0 0 0,0 1 0,1 1 0,0 2 0,0 1 0,0 0 0,-1-1 0,1 0 0,-1-3 0,0-1 0,1 0 0,-1 0 0,1 1 0,-1 1 0,0 1 0,0-1 0,0-1 0,1 0 0,-1-1 0,1 0 0,-1 0 0,0-1 0,0 1 0,0 0 0,0 1 0,0 0 0,0 0 0,0-1 0,1 1 0,-1 0 0,0 0 0,0 0 0,0-1 0,0-1 0,0 1 0,0 0 0,0 1 0,0-1 0,0 0 0,1 1 0,0 0 0,-1 1 0,1 0 0,-1 0 0,1 0 0,0 1 0,0 0 0,1 2 0,0 0 0,0 1 0,2 1 0,-1 0 0,2 2 0,1 2 0,1 1 0,1 1 0,0-2 0,-1-2 0,0-3 0,-1-1 0,-1-2 0,-2 0 0,0-1 0,-1 1 0,0-2 0,-1 1 0,2 1 0,-1 0 0,1 0 0,-1-1 0,-1-1 0,0 0 0,-1 1 0,1 0 0,1 1 0,1 3 0,0-1 0,1 1 0,1 2 0,-1-2 0,0 3 0,1 0 0,-2-1 0,0 0 0,1 3 0,-2-5 0,2 6 0,-2-4 0,0 0 0,0 0 0,0-1 0,0 0 0,0 1 0,-1-1 0,1 1 0,1 3 0,1 1 0,1 5 0,1 4 0,0 1 0,0 3 0,1-3 0,-1-3 0,-1-2 0,0 0 0,0-3 0,1 0 0,-1 1 0,0-1 0,0 2 0,0 1 0,1 0 0,0 1 0,1 2 0,1-1 0,0-4 0,0 1 0,-1-5 0,-1 1 0,0-2 0,-1-2 0,1 1 0,-2-1 0,-1-1 0,0 0 0,0-1 0,-1 0 0,0 0 0,0-3 0,-1 2 0,1-1 0,0 0 0,0 2 0,0-2 0,-1-2 0,1 2 0,0-3 0,0 2 0,0 1 0,-1 0 0,1 3 0,-1 0 0,1 1 0,-1-1 0,0-1 0,0 0 0,-1 0 0,1 3 0,0-1 0,0 0 0,0 4 0,0 0 0,1 3 0,0 1 0,0-2 0,0 0 0,0 0 0,-1 2 0,-1 0 0,2 2 0,0-2 0,0-2 0,2-1 0,-2-2 0,1-3 0,-1 0 0,-1-3 0,0 0 0,1 0 0,-1-1 0,0 1 0,1 3 0,1 1 0,0 1 0,0-1 0,-1-1 0,1-3 0,-1 1 0,1-1 0,-1-1 0,1 2 0,-1-2 0,0 2 0,0-1 0,0 1 0,-1-2 0,1 1 0,-1 0 0,1 0 0,0 1 0,1 1 0,0 1 0,1 2 0,-1-1 0,0-1 0,0-3 0,-1-2 0,-2-3 0,1 3 0,0-1 0,1 3 0,0 0 0,0 0 0,0 1 0,0 0 0,1 2 0,-1 0 0,1 1 0,-1-1 0,1 0 0,0 2 0,0-1 0,-1-2 0,1-1 0,-2-3 0,1-1 0,-1 0 0,0 1 0,1-1 0,0 2 0,0 0 0,1 0 0,0 0 0,0 0 0,1 1 0,1 3 0,2 3 0,1 0 0,2 3 0,1 0 0,-2-2 0,2 1 0,-1-3 0,0 0 0,-2 0 0,0-1 0,-3-4 0,-1 1 0,-3-4 0,0 1 0,0-2 0,0-1 0,-1-2 0,1 1 0,-1 1 0,0 0 0,0 3 0,0 1 0,0 3 0,1 2 0,1 3 0,0 1 0,2 1 0,-1 0 0,0-1 0,0 0 0,-1-1 0,1 1 0,0 3 0,0-2 0,0 5 0,0-3 0,-1 1 0,0-1 0,0 0 0,0-2 0,1 2 0,0 0 0,0-1 0,0-3 0,0 0 0,-2 0 0,2 2 0,-1 0 0,0 0 0,-1-1 0,1 0 0,1-1 0,-1 0 0,0 1 0,0-1 0,0-3 0,0 2 0,0-1 0,-1-2 0,0 1 0,0-3 0,1 0 0,-1 0 0,0 0 0,1-2 0,-1 1 0,0-1 0,1 3 0,-1-2 0,0 1 0,1-1 0,-1-1 0,0 1 0,0 0 0,0-1 0,0 0 0,1 1 0,0 0 0,-1 2 0,0-3 0,1 0 0,0-2 0,0 0 0,-1-1 0,1-1 0,0 1 0,0 0 0,1 1 0,0 1 0,0-1 0,0 0 0,0-1 0,0 0 0,1 0 0,0 1 0,0-1 0,0 2 0,-1-1 0,1 1 0,-2 0 0,1-1 0,-1 1 0,1 0 0,1 2 0,-1 0 0,1-2 0,-1-1 0,0-1 0,0 0 0,0 0 0,-1-2 0,-1 1 0,0-2 0,-1 1 0,1 0 0,0 1 0,-1-1 0,2 0 0,-1 0 0,0 0 0,0 2 0,0-1 0,0 1 0,-1-1 0,1-1 0,1 0 0,0 0 0,-1 1 0,1-1 0,-1 0 0,0-1 0,0 0 0,1 1 0,-1 0 0,1 0 0,0 1 0,0-1 0,0 0 0,1 1 0,-1-1 0,0 0 0,0-1 0,-1 0 0,0 0 0,1 0 0,-2-1 0,1 2 0,0 1 0,0 1 0,1 1 0,0 0 0,0-1 0,1 0 0,-1-1 0,-1-1 0,1 5 0,0 0 0,1 3 0,0-2 0,-1-2 0,0-3 0,-1-1 0,0 0 0,-1 3 0,0-2 0,1 3 0,0-2 0,0 0 0,1 3 0,0-3 0,-1 0 0,0-2 0,0-1 0,-3-5 0,2 3 0,-2-2 0,2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3T16:27:00.356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2324 0,'-43'1,"0"1,4 0,-7 1,-4-2,4 0,-7 0,7-1,4 0,-8 1,8 0,0 0,-3 1,7-1,-1 1,-9 0,9-1,-9 1,2 0,-2-1,1 0,-7 0,1-1,1 0,-11 0,4 0,-6 0,-5 0,4 0,-4 1,-2-1,5 2,8-2,9 1,5 0,-8-1,5 0,-1 1,13-1,11 1,2 1,3-1,4 0,1 0,0 0,3-1,-1 1,-3 0,1 0,-4 0,2 1,0-1,-1 0,-1 0,5-1,1 1,2-1,1 0,-1 0,-3 0,5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3T16:27:28.293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1 7,'41'1,"0"0,-7 1,6 0,5 1,6-2,-1 1,-10-1,3 0,-8-1,5 0,11 0,0 0,-5 0,9 0,-3 0,13 0,10-1,1 0,-5 0,-9 0,-15 1,-5-1,-9-1,0 0,-1 0,-4 0,6 0,-4 1,-10 0,-5 0,-9 1,10-1,7 0,34 0,9 2,22 1,-37 1,-1 0,39 4,-3 1,-19 1,-21-3,-9-2,0 0,-11-2,8 1,-6 0,-4-1,0 1,-4-1,8 0,6 1,10-1,14 2,7-1,-3-1,11-1,-9-2,11-1,4-1,-6 0,-16 1,3 0,-9 1,5 1,7-1,-2 0,-6 0,2 1,-7 0,-4 0,17 0,1 0,5 0,12 0,-5 0,-7 0,3 0,-14 0,0 0,12 0,1 0,5 0,-11 0,-13 0,-3 2,-11-1,11 0,-3-2,-2 0,4-1,-2 1,-10 1,0 0,4 0,-11 0,8 0,-8 0,-3 0,5 1,1-1,2 1,6-1,2 1,-5 0,-2 1,-1 1,-1 0,7-1,10 2,-3-2,10 1,6 0,-2 0,6 0,10 1,-10-1,7 0,-19-1,-2-1,-8-1,-2 0,0 0,-9 0,0 0,1 0,-2 0,6 0,7 0,-1 0,-5 0,-4 0,-3-1,8-1,5 1,-3 0,2 1,5 0,7 0,-5 0,14-1,-4 0,11-1,3 0,-17 0,-10 1,1 1,3-1,18 0,-6 0,3-1,-7 0,-3 0,2 0,-11 1,-6 0,1 1,2 0,-3 0,6 0,-4 0,-3 0,5 0,2-1,-7 0,1-1,-8 0,-6 1,4 0,-1-1,1 0,4 1,24-1,-5 0,15 1,-5 1,-14 0,6 1,11 0,-10 1,11-1,-13-1,-7 0,0-1,-2 0,24 1,-5 0,17 1,-7-1,-9 1,-15-1,3 0,-13 0,6 1,5 0,-4-1,-2 1,2-1,-4 0,2 0,0 1,-7 1,-16-1,0 0,-11-1,3 0,9-1,2 0,0-1,2 0,-7-1,8 1,-4 0,5-1,-5 1,13-2,2 2,14 0,-3 0,2 1,10-1,-1-1,8 0,-4 0,-6-1,5 1,4 1,-8 1,6-1,-4 2,-5 0,5 0,-9 0,-10 0,-2 0,-6-1,-5 0,-2 0,18-1,-4 1,17 0,-1 0,-15 1,-3 0,-5 0,-3 0,12 0,-4 0,4 0,-1-1,4 0,0 0,-5 1,-6 1,3 0,-3 1,-4-1,8 0,-5 0,7 0,5 0,-2 0,-5 1,7 0,5-1,-7 0,13 1,-19-1,1 0,6 1,-3-1,-2 0,3 1,-8-2,1 1,6 0,1 0,-1 1,-1-1,-8 1,-13-1,-7 0,3 1,-5 1,13 1,-1 1,10 0,0-1,2 1,3-2,-3 0,9 1,2 1,-8-2,0 1,-5 0,-2-1,9 0,4 1,-12-1,-5-1,-22-1,-5-1,10 3,0 0,10 2,-4-2,-1 0,-1-2,-3 0,-6 0,7 1,-3 0,7 1,-3 0,-7-2,2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3T16:27:33.986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0 63,'51'-10,"-4"1,-9 3,-1 0,-4-1,-2 1,-7 2,-2 1,1 0,-4 1,2 0,2 0,2 1,3 0,6 1,-2 1,-5 0,2 0,-3-1,13 1,1 0,2 1,-5-1,10 1,5 0,1 0,5 0,-6-1,10 1,-1 0,3 0,9 2,-4-2,16 1,-8-1,-9-2,-6 0,-2 0,-4 0,7 1,-2-1,-8 1,3 0,17-1,-9 0,14 0,-2 1,-5 0,11 0,-1 0,-11-2,4 0,-18 1,0-2,-5 2,7-1,-1 0,6 1,-1-1,-2 0,1 0,5 1,-16 0,0 0,-10 0,10 1,-4 0,14 1,-7-1,6 1,-6 0,3 1,-6-1,-6 0,7 0,-7-1,9 2,18 0,8 1,14 1,-41-3,1-1,46 2,-2-2,-43-1,0 1,-1-1,0 1,46-1,-47 0,-3 0,27 0,-15-1,1 0,-17-1,-1 0,-1 0,-8 0,-9 0,-2 0,-8 0,-1 0,1 1,1-1,7 2,-2-1,1 1,-3 0,-3 0,2 0,4 1,-1 0,4-1,6 1,-2-1,7 0,-2 0,-3 0,4 0,11 0,-3 0,10 0,-3 0,-5 0,7 0,2 0,-11-1,7-1,3 0,5 1,24 0,16 0,-1 1,-42 0,1 0,1 0,1 0,3 0,0-1,-3 1,-2-1,37-1,-16-1,-12-1,3 0,23 1,0 0,6 1,-45 2,-1-1,35 1,-13 0,1 0,-18 0,2 0,0 0,-8 0,-1 0,16 0,1 0,-2 0,-4 0,-16 0,-3 0,-1 0,-6 0,-5 0,-11 0,28-1,-25 1,33-2,-20 2,7 0,1 1,-1 0,-2 0,6 1,2-1,4 0,-3 0,0-1,0 0,-8 0,6-1,-4 0,2 1,2 1,-6 0,-12 0,-1 0,-1-1,-3 1,5-1,-2 0,-7 1,4-1,2 0,-5 0,3 0,-5 0,-1 0,7 0,1 0,-2 0,2 0,-2 0,0 0,5 0,-2 0,5 0,4 0,2 0,5 0,-3 0,0 1,5-1,0 1,7 0,11 1,0 1,3 0,8 0,-9-2,-3 1,1 1,-13-1,0 0,4 0,-7 0,-3 0,0 0,-9-2,3 1,6-1,-1 0,-5 1,-2-1,-11 1,2-1,3 0,-3 1,-8 0,5 1,-3 0,14 0,2 0,6-1,2 0,-6-1,2 1,4-1,-2 0,15 0,-2 0,-7 0,4-1,-6 1,0-1,1 1,-6 0,-13 0,-5 0,-7-1,-1 1,2 0,-1 0,-5 0,-2 0,0-1,-1 0,3 1,-1 0,1 0,3 0,3 0,0 0,2 0,1 0,4 0,9 0,5 0,8 0,9 0,4 0,-4 0,10 0,-4 0,0 0,10 0,-12 0,-6 0,3-1,-8 0,-3-1,5 0,-15 1,4 0,-1 1,-4 0,0 0,-1 0,-7 0,-7 0,-2 0,-8 0,1-1,2 1,-6 0,6 0,-2 0,-1 0,2 0,-4 1,6-1,-2 1,4-1,1 1,0-1,4 0,5 1,1 0,7 0,2-1,-4 0,8 0,7 0,0 0,13 0,9 0,-6 0,15 0,11 1,-13 0,7 0,-17 0,-15-1,-1-1,-7 1,-15-1,-2 0,-9-1,-2 2,1-1,0 1,1 0,0 0,-3 0,-1 0,-3 0,-1 0,7 0,-2 0,6 0,5 2,1-1,9 3,3-1,-2 0,-6-1,-6-1,-6 0,1 0,5 0,-2 0,0 0,-3 0,-7-1,-3 0,5 0,-7 0,8 0,-4 0,0 0,0 0,0 0,-2 0,3 0,-2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3T16:27:37.272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0 0,'37'0,"9"2,-6 0,10 2,10 0,-2-1,-1 1,2 0,-6-1,0 1,-14-1,-8-1,-10 0,2 1,6-1,2 1,3-2,5 0,10 0,-1 0,1 0,-3 0,-7 0,7 0,2 0,-2 0,6 1,3 1,-4 0,7 0,-7-1,-7 0,2-1,-1 1,-7 0,-1 0,-13-1,-9 1,-2-1,-5 0,4 0,4 1,10 2,9 1,8 0,4 0,-4-2,0 1,-10-2,-8 0,-4-1,-8 0,8 1,2-1,1 1,-8-1,-6-1,2-1,-2 0,8-1,-2-1,-1 0,-3 0,1 0,-3 1,1-1,3 1,3-1,8 1,-9 0,24 2,-24-1,14 1,-23 0,-5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3T16:27:54.168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0 39,'42'-11,"2"3,-8 6,9 0,7 0,-5 0,6-1,-6 0,6 1,8 0,8 1,6 0,9 2,5 0,-12 1,11 0,-8 1,-3-1,10 0,-7-3,0-1,4 0,-6 1,-23 1,8 1,-13-1,8 0,1 0,-13-1,29 0,-26 0,30-1,-36 2,-1 0,-5 0,-7 0,1 0,1 0,-4 0,4 0,-1-1,-6 1,1-1,4 1,-3 0,1 0,4 0,-7 0,5 1,2 0,-4 0,2 1,2-2,-7 1,5 0,1 0,-5 0,3 0,-6-1,-2 0,-3 0,-5 0,-2-1,-3 0,4 0,0 0,4 0,-1 1,-1 0,-5 0,2 0,-2 1,3-1,7 2,5 0,10 2,1-1,9 0,0-1,-16 0,-3 0,-22-2,1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3T16:27:58.977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1 7,'39'0,"-3"0,3 0,-6 0,5 1,-4-1,-6 1,5-1,0 0,3-1,5 0,-1 1,4-1,2 1,0-1,4 1,-7-1,-2 1,4 2,2 0,-1 1,8-1,-5-1,-1-1,-10 0,36 0,-34 0,39 0,-32 0,-1 0,4 0,2 0,-6 1,4-1,-9 1,1-1,4 0,8 0,-8 0,9 0,-7 0,0 0,6 0,-3 0,-9 0,-3-1,-13 1,-7-2,-1 1,-4 0,5 0,3 0,6 0,7 1,1-1,9 1,1 1,-8 0,-5 0,-10 0,-6 0,1 0,-1 0,-2-1,0 0,2 0,2-1,1 0,3 1,-3 0,2 0,2 0,-2 0,-2 0,0 0,-2 0,2 0,2 0,-3 0,2 0,-3 0,0 0,2 0,5 0,1 0,7 0,-1 0,0 0,-6 1,-5-1,-7 1,-2-1,2 0,3 0,3 0,6 1,4-1,3 1,4-1,3 0,2 0,-8 0,-4 0,-13 0,-1 0,0-1,2-1,1 2,6-1,2 1,2-1,4 0,-4 0,-4 0,1 0,-4 0,1 0,12 1,3 0,10 0,13 0,8 0,5 0,4 0,-12 0,-3 0,-11-1,-5 1,-8-1,-11 1,-5 0,-8 0,-6 0,2 0,0-1,3 1,4-1,1 1,10 0,-1 0,7 0,8 0,-1 0,11 0,0 1,-4 0,0-1,4 2,-4-1,4 0,6 1,-12 0,3 0,-11-1,-11 0,-7 0,-6-1,-2 0,-1 1,-1 0,4-1,-1 1,3-1,1 2,-2-1,2 1,3 1,4-1,-1 1,9 0,2 0,4 1,7 0,5 2,-1-1,16 1,1-2,-1 0,8 2,7 2,-10-3,25 2,-23-3,8 0,-3 0,-3-1,-7-1,5 0,-6 0,-7-1,3 0,-9 0,-2 0,0-1,-5 1,8 1,-3 0,6 1,2-1,-12-1,3 1,-7 0,-7-1,4 0,7 1,-4 0,5 2,15 1,-6-1,11 1,-2-2,-11-1,4-2,9 1,-10 0,-1-1,-8 0,-9 0,4 0,5 0,-7-1,5 1,0-1,-7 1,9 0,-5 1,-8-1,-2 1,-4-1,-1 0,4 0,-9 0,5 1,-4 0,9-1,6 2,6-2,-3 1,11 0,-4-1,6 0,5 0,-1 0,-7 0,9 0,2 0,2-1,8 0,-10 0,-10 1,3 0,-10 0,-1-1,11 0,-9-1,2 0,-3-2,-8-1,-7-2,0-1,-10 1,-1 0,3-1,0 1,2-1,7 0,-7 3,3-1,-3 1,-2 0,1-1,-1 1,-5 2,1 0,-5 2,-2-1,-2 0,-4 1,4-3,-3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4T07:08:45.778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0 32,'37'-8,"-2"1,-15 5,5 1,1 0,-4 0,1 1,-7-1,0 1,2-1,1 1,-1-1,2 1,-4 0,4 0,-3 0,1 0,-1-1,-5 1,1 0,4-1,-3 0,3 0,0 0,-2 0,4 1,0-1,3 1,1 0,3-1,7 1,2 0,-5 0,1 0,-9 0,-6 1,0 0,-8 0,3 0,-1 0,3 0,4 0,2-1,4 0,3 1,1-1,5 1,7 3,-5 0,4 2,-12-2,0 0,-1-3,-6 0,1-1,-1 0,5 1,8-1,7 1,3-1,-4 0,-4 0,-3 0,-8 0,-2 0,-1 0,-3 0,6 1,-1-1,0 1,1-1,-5 1,0 0,-5 0,0-1,3 1,5-1,6 1,9 0,6 0,0 1,7 0,2 0,-6 0,-1-1,-16-1,0 0,-3 1,3-1,4 1,0 0,4 0,1 0,-2 1,2 0,-1-1,12 0,7-1,-3 0,7 1,-17-1,2 1,5 0,2-1,-4 1,10-1,-5 0,0 1,-5 0,-18 1,-1 0,-7-1,6 1,1-2,1 1,2-1,8 0,-5 0,3 0,-10-1,-1 1,-2 0,3 0,11 0,8 1,1 0,10 1,-1 0,-5 1,1 1,-14-1,2 1,-6 0,0-1,-3 0,-4-2,3 1,3-1,-6-1,0 0,-5 0,-2 1,0-1,0 1,5 1,5 0,5 2,1 0,-2 0,-7-2,-1-1,-5-1,-9 0,-3 0,1 0,-1 0,10 0,-3 0,2 0,2 0,2 0,5 0,-2-1,7 1,-2 0,6 0,12 0,12 0,1 0,9 0,-10 1,2 0,1 0,0 1,8 0,-10 0,1-1,-9 0,-9-2,1 1,-5-1,-10 0,3 1,2 0,0 1,9-1,-6 0,4 0,-1 0,-6 0,5 0,-6 1,6 0,20 2,12 3,13 3,-4-1,-13-1,-4-3,-13-2,1-2,-16 0,-13 0,-7-2,0 0,1 0,6 1,4 0,1 0,2 0,-6 0,-2-1,-5 0,-2-1,2 1,-1-1,1 0,2 1,1 1,2 0,0 0,0 1,2-2,0 2,7 0,7 2,1 0,5 2,4 1,-3-1,3 0,-16-2,-3 0,-9-2,-3 1,-2-1,-10 0,5-4,0 1,2-1,-2 1,-2 1,3-1,-1 1,7-1,3 1,8 1,7 1,8 0,5 0,-8 0,0 0,-13 0,-10-1,-3 1,-7-4,0 1,6-2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4T07:08:57.483"/>
    </inkml:context>
    <inkml:brush xml:id="br0">
      <inkml:brushProperty name="width" value="0.2" units="cm"/>
      <inkml:brushProperty name="height" value="0.4" units="cm"/>
      <inkml:brushProperty name="color" value="#CAEFE2"/>
      <inkml:brushProperty name="tip" value="rectangle"/>
      <inkml:brushProperty name="rasterOp" value="maskPen"/>
    </inkml:brush>
  </inkml:definitions>
  <inkml:trace contextRef="#ctx0" brushRef="#br0">2336 8,'-25'0,"3"-1,17 1,-4 0,-6 0,-1 0,-3 0,5 0,2 0,3 0,-3 0,0 0,0 0,-4 0,5 0,-1 0,0 0,2 0,0 0,-3-1,2 1,-5 0,4 0,0 0,2 0,0 0,-1 0,-2 1,1-1,-3 0,-1 0,2 0,-2 0,-1 0,1-1,-2 1,3 0,-6 0,-3 0,-4 0,0 0,3 0,0 0,-3-1,1 0,0-1,6 1,1 1,1 0,4 0,-1 0,5 0,0 1,-1-1,0 0,1 0,0 0,0 1,2 0,-3 0,2 1,-7-1,-1 0,-4 0,-5 1,1-1,-4 1,3 1,2-1,-3 0,10-1,-1 0,9-1,1 0,-2 0,-3-1,-1 1,-8-1,-2 0,-1 0,-1 0,7 1,4 0,6 0,1 0,-11 0,-1 0,-16-1,5 0,-6-1,-3 0,10 0,1 0,16 1,7 0,-4 2,2-1,-8 1,0 0,1-1,2 0,1 0,4 0,-1 0,-1 0,1 0,-2 0,2 0,-3 1,-6-1,1 0,-3-1,5 1,6 0,1 0,-3 0,-3 0,-7 1,3-1,-7 1,3-1,1 0,-1 0,4-1,-2 1,6 0,5-1,1 1,-4 0,-6-1,1 1,3-1,8 1,-5 0,5-1,-10-1,-3 1,7 0,-1 0,12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1B6AF-8A2C-C44B-8910-68C773B2B320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984CE-D869-8C42-BFDA-AA1D571F733B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4475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00119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A4F45-3FE6-E193-6D96-53A87D863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72632-FC4E-B324-246E-0467E59CA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7BC51-A26A-1E33-279E-BADC8FE4D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C917D-65F5-3C05-4331-0CA45BCB1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17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9828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18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60422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8DE1E-3D7E-38EA-F8B8-C0D62C772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224DB-E6E0-EAB5-C0F2-35CFEC283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B8BB4-8B82-27FC-3D0D-C2D0ECDEF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C34B-D1CA-F171-483E-135156879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19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51118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A17B8-C394-91A3-990D-8978920C3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4834E7-ADD1-52E0-7E7B-8E6389EB4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15987-DE83-CC32-6F2A-1D899252A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0E84D-590B-B182-7544-F805ADA59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02087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1F87E-D433-5DAA-313A-B6E6B9C22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4B668-226A-DD7C-A073-246DE9021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A21071-DAC1-3848-3B85-09F53F59C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D1CA0-A174-1611-03CA-5C54F2112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95976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60ADD-3731-9D9A-BC6D-11E4BDF43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606F2-6117-7135-EA28-7DBCF51E6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9CF61-F6ED-EA69-F484-F9B213EE1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C1C07-A13B-ED61-24D6-01F6EDA17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60146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70DE0-17F9-BA80-A00D-2EF481CE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92212-990F-1B83-18DD-BF1BA5502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161D8-9947-1D1F-C362-41277FA8F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C9D94-A2CA-9FBC-9D06-E3D750EBD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08405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EB287-A231-4488-B22B-DD55F032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30CAB-6FF2-2193-D890-C90F5D223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DDBFF-5A88-1534-D7F7-13A29824C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A6896-B60F-C230-35DC-6B7A27D91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186673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B193-D69E-DFA7-C518-EBD504330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15F8C-7848-32DD-7893-17620D3A8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94306-687A-0CD6-390A-A2BC6ADA2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CE905-7438-C669-5F6A-57C745AE5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807477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83718-20A5-EB79-E469-7F183F95D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EA0CC-6CB2-C640-C868-171E0DF54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0A670-6881-B4BB-76CE-BA00059F9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582AA-7720-AE1F-C726-CE6329457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6494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91019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B193-D69E-DFA7-C518-EBD504330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15F8C-7848-32DD-7893-17620D3A8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94306-687A-0CD6-390A-A2BC6ADA2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CE905-7438-C669-5F6A-57C745AE5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164363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B193-D69E-DFA7-C518-EBD504330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15F8C-7848-32DD-7893-17620D3A8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94306-687A-0CD6-390A-A2BC6ADA2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CE905-7438-C669-5F6A-57C745AE5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850544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B193-D69E-DFA7-C518-EBD504330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15F8C-7848-32DD-7893-17620D3A8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94306-687A-0CD6-390A-A2BC6ADA2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CE905-7438-C669-5F6A-57C745AE5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29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7077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6B524-A642-4C7F-0DC5-7D17694F1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01363-6815-70D5-7C36-2311AAF65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E4F094-90BC-9E40-3332-9A9E38C41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68359-50BA-C76C-FA21-86CB15143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30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40417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4F264-63BF-54F3-9E65-4A8B8DEC9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A51CB-CCD2-5691-A9A3-94C302CFD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78497D-D0F5-4BF9-6013-B41A3B859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A583A-28FC-4CC1-9FF7-2F02FFAE9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31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0209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32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481480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8460E-4F4E-F4F0-645C-1204B7CC6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20426-95C2-3044-02E3-0652E2D26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201EE-6C56-B802-B4B3-7BC7A01E9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D51E7-F17E-6642-6CA0-B45ED96FA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33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85712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869B-2934-7673-7FEB-8C02321DF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95AAE-1DEB-88E4-76DB-AD7D7B63F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ADEF5-A5F2-915C-E38C-A7BC71FED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1E5F9-21CF-64DD-DE02-DD6D0150E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34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61448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35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298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36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610437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6656905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39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02460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40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5252613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ADF98-F805-E303-1AED-8D32BBC7B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9EC075-96C5-23BE-09C3-D39946ABA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7E589-2B99-83BF-7459-EC1DF3329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5CAE3-8F3C-9BAF-385D-05C857060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42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51558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B6A97-D2EF-8312-F45A-B5558DDC2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58E4E-0E76-8A55-9700-DE314B1D9F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D0A1A-54F2-E2A0-2922-1ED5CC162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B5CB2-B7A8-AA70-0389-8EFE3BC90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43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48286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58835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10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796024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12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531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1C3C1-FBCD-BBD7-D5D7-3A24A27F8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131B2C-73C8-3F56-35E6-A05103EFF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C687CF-4D6C-8B91-7C79-49BC798AA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35094-CD29-F752-A5B2-47EB0D2E4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13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97207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DC6CC-8CE4-416F-B9AC-561F49613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113220-F8F4-F906-50A9-D2F20F0C6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13E0F5-6839-6726-71B6-B00AE469F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E58C0-8CA7-00B0-705F-3007EE8DC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15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82179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E7839-8DF2-AEC6-9D26-3659795CC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AF292D-54A2-6663-293E-D9801A843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43E70A-E604-86DD-D977-B425500C6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950A1-171A-2873-C329-76DF4B0E2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84CE-D869-8C42-BFDA-AA1D571F733B}" type="slidenum">
              <a:rPr lang="en-HR" smtClean="0"/>
              <a:t>16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532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B932-83F3-9C82-D29D-6027AB46E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8F037-F6AA-3F35-2C39-79656B26B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6FCEC-E6D0-2B89-D60D-1EE4B18A0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22174-EF69-BA88-1EB3-4B575B9F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6D337-AD32-A4CE-0584-AE83BC72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0644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C16B-AC84-3709-5E0A-58E6B9AC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2CF96-C26F-BBF7-4270-2402DBD08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667E6-D93B-5FD9-AA48-748A8C8C1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2C7BA-530E-9BF9-6530-B9568D7E9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63F8F-E943-8C26-CE9F-49802FDF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5712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D71B67-6ACA-B0F8-31B2-783ECBC82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FD0E5-9D64-7C30-AD59-3BFCAD403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E5C9A-9591-385E-1A3B-3A2FC1DE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8FBA1-72E0-FDFD-AB78-15CD371E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DEC8D-A042-3EEA-A736-1E24F847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75501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04BF-80C9-DEA7-5F5C-F5A89AD0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EA35-E12E-A9AE-CCB2-D58728AC8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DFA03-0006-B2E4-B00C-97ABEB11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66921-2380-6251-0AB3-B47BAAD6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167A-426E-335C-0082-D615F37B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9136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F2426-2664-B44E-AC40-31D5322A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8D11A-85DB-8AB3-DEED-217CA7303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B4C7A-7C8F-D223-FACB-490810B5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A1502-924C-7CDB-07CB-23F53E98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35C1B-9D74-342B-6DC3-BB035810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30064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B711-A377-AD7E-8A63-CC83073D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E4901-2F0F-435C-E304-45E153B40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D938C-3A0C-095F-4B85-626C6741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1A2F-1746-48AA-79D3-5954C0D4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1C64-C2DF-3C07-B364-4115C8EF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34CD9-C415-3FDC-45DA-11D2886F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59498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0C9E8-9332-FBDD-5BDE-BCA59B0D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A8C-39AF-7353-F98F-BC41E1F45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12081-8E5B-6FA8-8C6A-ED490D838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E4866A-06A1-15F4-9489-0EC050037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B1A3F-1E5F-A7ED-E38F-A06154A99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A5C99-382C-316C-E531-AD87A582A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E5C860-041F-948D-31BA-BBCDC006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C87830-D911-F057-F264-C691AB17A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570714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9084-4A40-272A-D100-2EF34F29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1DB41-E99D-5CE4-9042-C895101A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4396D-CFAE-57F6-F1BE-BEAE52630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39A20-B482-B893-A9F7-2D01655A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0407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E861A-0397-F996-563B-38E94245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BD912-BE47-FD15-5E0C-48557F26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5E19-6688-901E-1EA7-59C5B70D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3054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53B1-C222-077F-08D8-B50A2C54B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9D1D8-33B0-D9C4-6C58-1A119B10E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B507C-CD66-823C-C976-267D730CD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5BAA0-8F96-B1F1-1148-C045F4B5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A7668-2D19-8A8D-A212-A769C6ED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3A555-1878-4702-EEA1-14765B88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59703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BD486-672B-A3A6-958A-79D6B038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D0BF88-F1DE-9BA1-2E46-F18710D8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BC1A3-C911-06E5-D2A7-9B03B73C3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9718E-C2B6-827C-75C2-7A73DB76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2AC0F-F9CE-9B4D-3451-D89869F5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83780-4D9C-8F67-E2E3-534DFF88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4499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299E37-2E37-1549-F4B8-2A3C58B1D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3F681-792F-BFC3-AF8B-0B8F8DA05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670C7-2139-B727-8E4B-6B00EEC34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CD2C3C-73EF-D945-9555-8D56BD19B5ED}" type="datetimeFigureOut">
              <a:rPr lang="en-HR" smtClean="0"/>
              <a:t>04.03.2026.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EF096-083F-6426-B1D0-54393E095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5C4B-AA41-B1FE-B1AC-05A60DF83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06015B-98AD-AF4E-8CBF-55B54982CCE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0760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5.xml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customXml" Target="../ink/ink2.xml"/><Relationship Id="rId12" Type="http://schemas.openxmlformats.org/officeDocument/2006/relationships/image" Target="../media/image15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customXml" Target="../ink/ink3.xml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customXml" Target="../ink/ink12.xml"/><Relationship Id="rId1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customXml" Target="../ink/ink9.xml"/><Relationship Id="rId12" Type="http://schemas.openxmlformats.org/officeDocument/2006/relationships/image" Target="../media/image34.png"/><Relationship Id="rId17" Type="http://schemas.openxmlformats.org/officeDocument/2006/relationships/customXml" Target="../ink/ink14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customXml" Target="../ink/ink10.xml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38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5.xml"/><Relationship Id="rId5" Type="http://schemas.openxmlformats.org/officeDocument/2006/relationships/image" Target="../media/image3.emf"/><Relationship Id="rId4" Type="http://schemas.openxmlformats.org/officeDocument/2006/relationships/image" Target="../media/image4.png"/><Relationship Id="rId9" Type="http://schemas.openxmlformats.org/officeDocument/2006/relationships/image" Target="../media/image3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348424-34E9-3CEC-24EC-51FE8858D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857" y="2372496"/>
            <a:ext cx="2503902" cy="15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98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E12A6-09A5-818B-7766-CBF46F09D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865195-E8A1-8291-07BB-1A7B838409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94" b="733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A149D9-67AD-7F47-C473-79B5F02AA810}"/>
              </a:ext>
            </a:extLst>
          </p:cNvPr>
          <p:cNvSpPr txBox="1"/>
          <p:nvPr/>
        </p:nvSpPr>
        <p:spPr>
          <a:xfrm>
            <a:off x="523875" y="55077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Kompleks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proizvodnju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stočne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hrane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Lekeniku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baseline="30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B04337E8-39DE-C639-90A1-BEBF587E7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30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EC224E4-5291-82B6-91FA-AC4FEBFDE140}"/>
              </a:ext>
            </a:extLst>
          </p:cNvPr>
          <p:cNvSpPr/>
          <p:nvPr/>
        </p:nvSpPr>
        <p:spPr>
          <a:xfrm>
            <a:off x="10285" y="26008"/>
            <a:ext cx="12192000" cy="6858000"/>
          </a:xfrm>
          <a:prstGeom prst="rect">
            <a:avLst/>
          </a:prstGeom>
          <a:solidFill>
            <a:srgbClr val="00382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33D00DE-9FAD-A44B-3A22-57BE47943690}"/>
              </a:ext>
            </a:extLst>
          </p:cNvPr>
          <p:cNvGrpSpPr/>
          <p:nvPr/>
        </p:nvGrpSpPr>
        <p:grpSpPr>
          <a:xfrm>
            <a:off x="4665664" y="2345567"/>
            <a:ext cx="2860672" cy="2772880"/>
            <a:chOff x="7398194" y="2316988"/>
            <a:chExt cx="2146744" cy="214668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D36320E-871C-7A77-DF68-1394382306A7}"/>
                </a:ext>
              </a:extLst>
            </p:cNvPr>
            <p:cNvSpPr/>
            <p:nvPr/>
          </p:nvSpPr>
          <p:spPr>
            <a:xfrm>
              <a:off x="7398194" y="2316988"/>
              <a:ext cx="1111440" cy="1473009"/>
            </a:xfrm>
            <a:custGeom>
              <a:avLst/>
              <a:gdLst>
                <a:gd name="csX0" fmla="*/ 76899 w 1111440"/>
                <a:gd name="csY0" fmla="*/ 1473009 h 1473009"/>
                <a:gd name="csX1" fmla="*/ 0 w 1111440"/>
                <a:gd name="csY1" fmla="*/ 1073340 h 1473009"/>
                <a:gd name="csX2" fmla="*/ 1073341 w 1111440"/>
                <a:gd name="csY2" fmla="*/ 0 h 1473009"/>
                <a:gd name="csX3" fmla="*/ 1111441 w 1111440"/>
                <a:gd name="csY3" fmla="*/ 635 h 14730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111440" h="1473009">
                  <a:moveTo>
                    <a:pt x="76899" y="1473009"/>
                  </a:moveTo>
                  <a:cubicBezTo>
                    <a:pt x="27305" y="1349502"/>
                    <a:pt x="0" y="1214565"/>
                    <a:pt x="0" y="1073340"/>
                  </a:cubicBezTo>
                  <a:cubicBezTo>
                    <a:pt x="0" y="480568"/>
                    <a:pt x="480568" y="0"/>
                    <a:pt x="1073341" y="0"/>
                  </a:cubicBezTo>
                  <a:cubicBezTo>
                    <a:pt x="1086104" y="0"/>
                    <a:pt x="1098804" y="254"/>
                    <a:pt x="1111441" y="635"/>
                  </a:cubicBezTo>
                </a:path>
              </a:pathLst>
            </a:custGeom>
            <a:noFill/>
            <a:ln w="723900" cap="flat">
              <a:solidFill>
                <a:srgbClr val="A4C539">
                  <a:alpha val="3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A0546EC-5A1C-488A-A9ED-6D96FB6C3873}"/>
                </a:ext>
              </a:extLst>
            </p:cNvPr>
            <p:cNvSpPr/>
            <p:nvPr/>
          </p:nvSpPr>
          <p:spPr>
            <a:xfrm>
              <a:off x="7475156" y="3789997"/>
              <a:ext cx="1414209" cy="673671"/>
            </a:xfrm>
            <a:custGeom>
              <a:avLst/>
              <a:gdLst>
                <a:gd name="csX0" fmla="*/ 1414209 w 1414209"/>
                <a:gd name="csY0" fmla="*/ 589344 h 673671"/>
                <a:gd name="csX1" fmla="*/ 996442 w 1414209"/>
                <a:gd name="csY1" fmla="*/ 673672 h 673671"/>
                <a:gd name="csX2" fmla="*/ 0 w 1414209"/>
                <a:gd name="csY2" fmla="*/ 0 h 673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14209" h="673671">
                  <a:moveTo>
                    <a:pt x="1414209" y="589344"/>
                  </a:moveTo>
                  <a:cubicBezTo>
                    <a:pt x="1285812" y="643636"/>
                    <a:pt x="1144588" y="673672"/>
                    <a:pt x="996442" y="673672"/>
                  </a:cubicBezTo>
                  <a:cubicBezTo>
                    <a:pt x="544894" y="673672"/>
                    <a:pt x="158497" y="394843"/>
                    <a:pt x="0" y="0"/>
                  </a:cubicBezTo>
                </a:path>
              </a:pathLst>
            </a:custGeom>
            <a:noFill/>
            <a:ln w="723900" cap="flat">
              <a:solidFill>
                <a:srgbClr val="A4C539">
                  <a:alpha val="5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4E41F8F-37D0-4F75-1BBD-D5467CED2CCB}"/>
                </a:ext>
              </a:extLst>
            </p:cNvPr>
            <p:cNvSpPr/>
            <p:nvPr/>
          </p:nvSpPr>
          <p:spPr>
            <a:xfrm>
              <a:off x="8889365" y="3336480"/>
              <a:ext cx="655573" cy="1042860"/>
            </a:xfrm>
            <a:custGeom>
              <a:avLst/>
              <a:gdLst>
                <a:gd name="csX0" fmla="*/ 654241 w 655573"/>
                <a:gd name="csY0" fmla="*/ 0 h 1042860"/>
                <a:gd name="csX1" fmla="*/ 655574 w 655573"/>
                <a:gd name="csY1" fmla="*/ 53848 h 1042860"/>
                <a:gd name="csX2" fmla="*/ 0 w 655573"/>
                <a:gd name="csY2" fmla="*/ 1042860 h 10428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655573" h="1042860">
                  <a:moveTo>
                    <a:pt x="654241" y="0"/>
                  </a:moveTo>
                  <a:cubicBezTo>
                    <a:pt x="655129" y="17843"/>
                    <a:pt x="655574" y="35814"/>
                    <a:pt x="655574" y="53848"/>
                  </a:cubicBezTo>
                  <a:cubicBezTo>
                    <a:pt x="655574" y="498411"/>
                    <a:pt x="385254" y="879920"/>
                    <a:pt x="0" y="1042860"/>
                  </a:cubicBezTo>
                </a:path>
              </a:pathLst>
            </a:custGeom>
            <a:noFill/>
            <a:ln w="723900" cap="flat">
              <a:solidFill>
                <a:srgbClr val="A4C539">
                  <a:alpha val="7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90D77E8-D19B-21DE-0651-9807EB81829D}"/>
                </a:ext>
              </a:extLst>
            </p:cNvPr>
            <p:cNvSpPr/>
            <p:nvPr/>
          </p:nvSpPr>
          <p:spPr>
            <a:xfrm>
              <a:off x="8509698" y="2317686"/>
              <a:ext cx="1033907" cy="1018857"/>
            </a:xfrm>
            <a:custGeom>
              <a:avLst/>
              <a:gdLst>
                <a:gd name="csX0" fmla="*/ 0 w 1033907"/>
                <a:gd name="csY0" fmla="*/ 0 h 1018857"/>
                <a:gd name="csX1" fmla="*/ 1033907 w 1033907"/>
                <a:gd name="csY1" fmla="*/ 1018858 h 10188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033907" h="1018857">
                  <a:moveTo>
                    <a:pt x="0" y="0"/>
                  </a:moveTo>
                  <a:cubicBezTo>
                    <a:pt x="557213" y="19431"/>
                    <a:pt x="1006475" y="463677"/>
                    <a:pt x="1033907" y="1018858"/>
                  </a:cubicBezTo>
                </a:path>
              </a:pathLst>
            </a:custGeom>
            <a:noFill/>
            <a:ln w="723900" cap="flat">
              <a:solidFill>
                <a:srgbClr val="A4C539"/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A0B4F67-FB9B-0202-17FF-23EC238DCB89}"/>
              </a:ext>
            </a:extLst>
          </p:cNvPr>
          <p:cNvSpPr txBox="1"/>
          <p:nvPr/>
        </p:nvSpPr>
        <p:spPr>
          <a:xfrm>
            <a:off x="2935321" y="2031458"/>
            <a:ext cx="2503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A4C539"/>
                </a:solidFill>
                <a:latin typeface="Bw Gradual DEMO Medium" pitchFamily="2" charset="77"/>
              </a:rPr>
              <a:t>Perutnina  PTUJ + PIPO</a:t>
            </a:r>
          </a:p>
          <a:p>
            <a:r>
              <a:rPr lang="hr-HR" sz="2000" b="1" dirty="0">
                <a:solidFill>
                  <a:srgbClr val="A4C539"/>
                </a:solidFill>
                <a:latin typeface="Bw Gradual DEMO Black" pitchFamily="2" charset="77"/>
              </a:rPr>
              <a:t>128.000 t</a:t>
            </a:r>
            <a:endParaRPr lang="en-GB" sz="2000" b="1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7A5730-8825-EBC2-C0E7-3AE98B2BE564}"/>
              </a:ext>
            </a:extLst>
          </p:cNvPr>
          <p:cNvSpPr txBox="1"/>
          <p:nvPr/>
        </p:nvSpPr>
        <p:spPr>
          <a:xfrm>
            <a:off x="4002036" y="5172404"/>
            <a:ext cx="1806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A4C539"/>
                </a:solidFill>
                <a:latin typeface="Bw Gradual DEMO Medium" pitchFamily="2" charset="77"/>
              </a:rPr>
              <a:t>PIK Vrbovec</a:t>
            </a:r>
          </a:p>
          <a:p>
            <a:r>
              <a:rPr lang="hr-HR" sz="2000" b="1" dirty="0">
                <a:solidFill>
                  <a:srgbClr val="A4C539"/>
                </a:solidFill>
                <a:latin typeface="Bw Gradual DEMO Black" pitchFamily="2" charset="77"/>
              </a:rPr>
              <a:t>84.000 t</a:t>
            </a:r>
            <a:endParaRPr lang="en-GB" sz="2000" b="1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45F355-19CE-A5A6-6636-733CBD6BF03D}"/>
              </a:ext>
            </a:extLst>
          </p:cNvPr>
          <p:cNvSpPr txBox="1"/>
          <p:nvPr/>
        </p:nvSpPr>
        <p:spPr>
          <a:xfrm>
            <a:off x="7757886" y="4526073"/>
            <a:ext cx="249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A4C539"/>
                </a:solidFill>
                <a:latin typeface="Bw Gradual DEMO Medium" pitchFamily="2" charset="77"/>
              </a:rPr>
              <a:t>KOKA (Vindija grupa)</a:t>
            </a:r>
          </a:p>
          <a:p>
            <a:r>
              <a:rPr lang="hr-HR" sz="2000" b="1" dirty="0">
                <a:solidFill>
                  <a:srgbClr val="A4C539"/>
                </a:solidFill>
                <a:latin typeface="Bw Gradual DEMO Black" pitchFamily="2" charset="77"/>
              </a:rPr>
              <a:t>75.000 t</a:t>
            </a:r>
            <a:endParaRPr lang="en-GB" sz="2000" b="1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0313ED-E8EA-E426-0BC7-10D827F6D5BC}"/>
              </a:ext>
            </a:extLst>
          </p:cNvPr>
          <p:cNvSpPr txBox="1"/>
          <p:nvPr/>
        </p:nvSpPr>
        <p:spPr>
          <a:xfrm>
            <a:off x="7503362" y="2017762"/>
            <a:ext cx="263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A4C539"/>
                </a:solidFill>
                <a:latin typeface="Bw Gradual DEMO Medium" pitchFamily="2" charset="77"/>
              </a:rPr>
              <a:t>Premium Chicken Company</a:t>
            </a:r>
          </a:p>
          <a:p>
            <a:r>
              <a:rPr lang="hr-HR" sz="2000" b="1" dirty="0">
                <a:solidFill>
                  <a:srgbClr val="A4C539"/>
                </a:solidFill>
                <a:latin typeface="Bw Gradual DEMO Black" pitchFamily="2" charset="77"/>
              </a:rPr>
              <a:t>100.000 t </a:t>
            </a:r>
            <a:endParaRPr lang="en-GB" sz="2000" b="1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42" name="Google Shape;192;g336bb668f0a_0_4">
            <a:extLst>
              <a:ext uri="{FF2B5EF4-FFF2-40B4-BE49-F238E27FC236}">
                <a16:creationId xmlns:a16="http://schemas.microsoft.com/office/drawing/2014/main" id="{23E80E04-78D2-F55E-CD3B-8A22077CF8E5}"/>
              </a:ext>
            </a:extLst>
          </p:cNvPr>
          <p:cNvSpPr txBox="1"/>
          <p:nvPr/>
        </p:nvSpPr>
        <p:spPr>
          <a:xfrm>
            <a:off x="5449938" y="3523951"/>
            <a:ext cx="13126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hr-HR" b="1" dirty="0">
                <a:solidFill>
                  <a:srgbClr val="A4C539"/>
                </a:solidFill>
                <a:latin typeface="Bw Gradual DEMO Bold" pitchFamily="2" charset="77"/>
                <a:sym typeface="Saira"/>
              </a:rPr>
              <a:t>Produkcija</a:t>
            </a:r>
            <a:endParaRPr b="1" dirty="0">
              <a:solidFill>
                <a:srgbClr val="A4C539"/>
              </a:solidFill>
              <a:latin typeface="Bw Gradual DEMO Bold" pitchFamily="2" charset="77"/>
              <a:sym typeface="Sair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7694B-8C02-E5F6-F5E1-DDB8072A3BAC}"/>
              </a:ext>
            </a:extLst>
          </p:cNvPr>
          <p:cNvSpPr txBox="1"/>
          <p:nvPr/>
        </p:nvSpPr>
        <p:spPr>
          <a:xfrm>
            <a:off x="2364929" y="331950"/>
            <a:ext cx="7462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Usporedivi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 </a:t>
            </a:r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kapaciteti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 </a:t>
            </a:r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postojećih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 </a:t>
            </a:r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proizvođača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 u </a:t>
            </a:r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mesno-prerađivačkom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 </a:t>
            </a:r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sektoru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 </a:t>
            </a:r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reprezentativnih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 </a:t>
            </a:r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društava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 u </a:t>
            </a:r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Republici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 </a:t>
            </a:r>
            <a:r>
              <a:rPr lang="en-GB" sz="2400" dirty="0" err="1">
                <a:solidFill>
                  <a:srgbClr val="A4C539"/>
                </a:solidFill>
                <a:latin typeface="Bw Gradual DEMO Medium" pitchFamily="2" charset="77"/>
              </a:rPr>
              <a:t>Hrvatskoj</a:t>
            </a:r>
            <a:r>
              <a:rPr lang="en-GB" sz="2400" dirty="0">
                <a:solidFill>
                  <a:srgbClr val="A4C539"/>
                </a:solidFill>
                <a:latin typeface="Bw Gradual DEMO Medium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2840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pic>
        <p:nvPicPr>
          <p:cNvPr id="5" name="Picture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054F367A-246A-D7B1-9331-0703C12248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5" b="30680"/>
          <a:stretch>
            <a:fillRect/>
          </a:stretch>
        </p:blipFill>
        <p:spPr>
          <a:xfrm>
            <a:off x="4932839" y="0"/>
            <a:ext cx="7259161" cy="6903751"/>
          </a:xfrm>
          <a:prstGeom prst="rect">
            <a:avLst/>
          </a:prstGeom>
        </p:spPr>
      </p:pic>
      <p:sp>
        <p:nvSpPr>
          <p:cNvPr id="2" name="Google Shape;192;g336bb668f0a_0_4">
            <a:extLst>
              <a:ext uri="{FF2B5EF4-FFF2-40B4-BE49-F238E27FC236}">
                <a16:creationId xmlns:a16="http://schemas.microsoft.com/office/drawing/2014/main" id="{6F50F551-C63D-AC4C-AD78-A8C6DA5B41A3}"/>
              </a:ext>
            </a:extLst>
          </p:cNvPr>
          <p:cNvSpPr txBox="1"/>
          <p:nvPr/>
        </p:nvSpPr>
        <p:spPr>
          <a:xfrm>
            <a:off x="241235" y="418029"/>
            <a:ext cx="482962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hr-HR" sz="3200" b="1" dirty="0">
                <a:solidFill>
                  <a:srgbClr val="003823"/>
                </a:solidFill>
                <a:latin typeface="Bw Gradual DEMO Black" pitchFamily="2" charset="77"/>
                <a:sym typeface="Saira"/>
              </a:rPr>
              <a:t>USKLAĐENOST S PROSTORNIM PLANOM </a:t>
            </a:r>
            <a:br>
              <a:rPr lang="hr-HR" sz="3200" b="1" dirty="0">
                <a:solidFill>
                  <a:srgbClr val="003823"/>
                </a:solidFill>
                <a:latin typeface="Bw Gradual DEMO Black" pitchFamily="2" charset="77"/>
                <a:sym typeface="Saira"/>
              </a:rPr>
            </a:br>
            <a:r>
              <a:rPr lang="hr-HR" sz="3200" b="1" dirty="0">
                <a:solidFill>
                  <a:srgbClr val="003823"/>
                </a:solidFill>
                <a:latin typeface="Bw Gradual DEMO Black" pitchFamily="2" charset="77"/>
                <a:sym typeface="Saira"/>
              </a:rPr>
              <a:t>GRADA SISKA</a:t>
            </a:r>
            <a:endParaRPr sz="3200" b="1" dirty="0">
              <a:solidFill>
                <a:srgbClr val="003823"/>
              </a:solidFill>
              <a:latin typeface="Bw Gradual DEMO Black" pitchFamily="2" charset="77"/>
              <a:sym typeface="Sai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EAC2EC5-538D-33EB-4537-A719919D7DFA}"/>
                  </a:ext>
                </a:extLst>
              </p14:cNvPr>
              <p14:cNvContentPartPr/>
              <p14:nvPr/>
            </p14:nvContentPartPr>
            <p14:xfrm>
              <a:off x="6993136" y="5048906"/>
              <a:ext cx="4468680" cy="65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EAC2EC5-538D-33EB-4537-A719919D7D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7496" y="4977266"/>
                <a:ext cx="454032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7E0B413-11D7-8922-1925-56AF2AB47DA0}"/>
                  </a:ext>
                </a:extLst>
              </p14:cNvPr>
              <p14:cNvContentPartPr/>
              <p14:nvPr/>
            </p14:nvContentPartPr>
            <p14:xfrm>
              <a:off x="5792896" y="5236826"/>
              <a:ext cx="837000" cy="19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7E0B413-11D7-8922-1925-56AF2AB47D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7256" y="5164826"/>
                <a:ext cx="9086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46315D0-2B9A-B6C8-AFC1-17F299E129CC}"/>
                  </a:ext>
                </a:extLst>
              </p14:cNvPr>
              <p14:cNvContentPartPr/>
              <p14:nvPr/>
            </p14:nvContentPartPr>
            <p14:xfrm>
              <a:off x="6221656" y="5388386"/>
              <a:ext cx="5280480" cy="54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46315D0-2B9A-B6C8-AFC1-17F299E129C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86016" y="5316386"/>
                <a:ext cx="535212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1E17EEC-08C7-CE38-33D2-DE9540BF1B7E}"/>
                  </a:ext>
                </a:extLst>
              </p14:cNvPr>
              <p14:cNvContentPartPr/>
              <p14:nvPr/>
            </p14:nvContentPartPr>
            <p14:xfrm>
              <a:off x="5773096" y="5539226"/>
              <a:ext cx="5706360" cy="33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1E17EEC-08C7-CE38-33D2-DE9540BF1B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37096" y="5467586"/>
                <a:ext cx="57780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0DBE27-9D6D-9D23-5EE6-29BD2D4521AC}"/>
                  </a:ext>
                </a:extLst>
              </p14:cNvPr>
              <p14:cNvContentPartPr/>
              <p14:nvPr/>
            </p14:nvContentPartPr>
            <p14:xfrm>
              <a:off x="5780296" y="5679986"/>
              <a:ext cx="865440" cy="446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0DBE27-9D6D-9D23-5EE6-29BD2D4521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44296" y="5607986"/>
                <a:ext cx="93708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48EE828-76C9-8A25-5DDE-6B9A22529981}"/>
                  </a:ext>
                </a:extLst>
              </p14:cNvPr>
              <p14:cNvContentPartPr/>
              <p14:nvPr/>
            </p14:nvContentPartPr>
            <p14:xfrm>
              <a:off x="10311976" y="4487666"/>
              <a:ext cx="1194480" cy="14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48EE828-76C9-8A25-5DDE-6B9A2252998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275976" y="4415666"/>
                <a:ext cx="126612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4585A32-EF7D-4284-8373-A4B6C2AA187D}"/>
                  </a:ext>
                </a:extLst>
              </p14:cNvPr>
              <p14:cNvContentPartPr/>
              <p14:nvPr/>
            </p14:nvContentPartPr>
            <p14:xfrm>
              <a:off x="5816296" y="4626626"/>
              <a:ext cx="391536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4585A32-EF7D-4284-8373-A4B6C2AA187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80656" y="4554986"/>
                <a:ext cx="3987000" cy="20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58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F3F2F-A8CB-77DF-39B6-CB44E730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F9AA37B7-E720-1EFB-3DC5-D7EB4D7E6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pic>
        <p:nvPicPr>
          <p:cNvPr id="9" name="Picture 8" descr="A document with text on it&#10;&#10;AI-generated content may be incorrect.">
            <a:extLst>
              <a:ext uri="{FF2B5EF4-FFF2-40B4-BE49-F238E27FC236}">
                <a16:creationId xmlns:a16="http://schemas.microsoft.com/office/drawing/2014/main" id="{F9FB14E7-FDEC-987D-31CD-1CA1DB525D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132"/>
          <a:stretch>
            <a:fillRect/>
          </a:stretch>
        </p:blipFill>
        <p:spPr>
          <a:xfrm>
            <a:off x="0" y="0"/>
            <a:ext cx="8219976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9BE973C-807D-284D-CDC4-46148D4F14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200000">
            <a:off x="7881257" y="0"/>
            <a:ext cx="4310743" cy="4310743"/>
          </a:xfrm>
          <a:prstGeom prst="rect">
            <a:avLst/>
          </a:prstGeom>
        </p:spPr>
      </p:pic>
      <p:sp>
        <p:nvSpPr>
          <p:cNvPr id="2" name="Google Shape;192;g336bb668f0a_0_4">
            <a:extLst>
              <a:ext uri="{FF2B5EF4-FFF2-40B4-BE49-F238E27FC236}">
                <a16:creationId xmlns:a16="http://schemas.microsoft.com/office/drawing/2014/main" id="{45CF28B2-4DB8-F3F5-A2B9-6CA8FA58CC63}"/>
              </a:ext>
            </a:extLst>
          </p:cNvPr>
          <p:cNvSpPr txBox="1"/>
          <p:nvPr/>
        </p:nvSpPr>
        <p:spPr>
          <a:xfrm>
            <a:off x="661770" y="110252"/>
            <a:ext cx="543423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hr-HR" sz="2000" b="1" dirty="0">
                <a:solidFill>
                  <a:srgbClr val="003823"/>
                </a:solidFill>
                <a:latin typeface="Bw Gradual DEMO Black" pitchFamily="2" charset="77"/>
                <a:sym typeface="Saira"/>
              </a:rPr>
              <a:t>IZVADAK IZ ZAPISNIKA SJEDNICE POVJERENSTVA MZOZT OD 21.11.2025.</a:t>
            </a:r>
            <a:endParaRPr sz="2000" b="1" dirty="0">
              <a:solidFill>
                <a:srgbClr val="003823"/>
              </a:solidFill>
              <a:latin typeface="Bw Gradual DEMO Black" pitchFamily="2" charset="77"/>
              <a:sym typeface="Saira"/>
            </a:endParaRPr>
          </a:p>
        </p:txBody>
      </p:sp>
    </p:spTree>
    <p:extLst>
      <p:ext uri="{BB962C8B-B14F-4D97-AF65-F5344CB8AC3E}">
        <p14:creationId xmlns:p14="http://schemas.microsoft.com/office/powerpoint/2010/main" val="2244309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C9F3E06-B296-CA4D-72D8-F4A5306CA3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48" b="16786"/>
          <a:stretch>
            <a:fillRect/>
          </a:stretch>
        </p:blipFill>
        <p:spPr>
          <a:xfrm>
            <a:off x="-1" y="373626"/>
            <a:ext cx="6163475" cy="6484374"/>
          </a:xfrm>
          <a:prstGeom prst="rect">
            <a:avLst/>
          </a:prstGeom>
        </p:spPr>
      </p:pic>
      <p:pic>
        <p:nvPicPr>
          <p:cNvPr id="14" name="Picture 13" descr="A document with writing on it&#10;&#10;AI-generated content may be incorrect.">
            <a:extLst>
              <a:ext uri="{FF2B5EF4-FFF2-40B4-BE49-F238E27FC236}">
                <a16:creationId xmlns:a16="http://schemas.microsoft.com/office/drawing/2014/main" id="{7BF52E96-F83D-9132-2563-78E69A5F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41" b="16992"/>
          <a:stretch>
            <a:fillRect/>
          </a:stretch>
        </p:blipFill>
        <p:spPr>
          <a:xfrm>
            <a:off x="6163474" y="373626"/>
            <a:ext cx="6028526" cy="6484374"/>
          </a:xfrm>
          <a:prstGeom prst="rect">
            <a:avLst/>
          </a:prstGeom>
        </p:spPr>
      </p:pic>
      <p:sp>
        <p:nvSpPr>
          <p:cNvPr id="2" name="Google Shape;192;g336bb668f0a_0_4">
            <a:extLst>
              <a:ext uri="{FF2B5EF4-FFF2-40B4-BE49-F238E27FC236}">
                <a16:creationId xmlns:a16="http://schemas.microsoft.com/office/drawing/2014/main" id="{FF2A0C07-7E12-5413-2BB7-58F954E4EBA1}"/>
              </a:ext>
            </a:extLst>
          </p:cNvPr>
          <p:cNvSpPr txBox="1"/>
          <p:nvPr/>
        </p:nvSpPr>
        <p:spPr>
          <a:xfrm>
            <a:off x="2497425" y="65849"/>
            <a:ext cx="73320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hr-HR" sz="2000" b="1" dirty="0">
                <a:solidFill>
                  <a:srgbClr val="003823"/>
                </a:solidFill>
                <a:latin typeface="Bw Gradual DEMO Black" pitchFamily="2" charset="77"/>
                <a:sym typeface="Saira"/>
              </a:rPr>
              <a:t>IZVADAK IZ ZAPISNIKA SJEDNICE POVJERENSTVA MZOZT 09.12.2025.</a:t>
            </a:r>
            <a:endParaRPr sz="2000" b="1" dirty="0">
              <a:solidFill>
                <a:srgbClr val="003823"/>
              </a:solidFill>
              <a:latin typeface="Bw Gradual DEMO Black" pitchFamily="2" charset="77"/>
              <a:sym typeface="Saira"/>
            </a:endParaRPr>
          </a:p>
        </p:txBody>
      </p:sp>
    </p:spTree>
    <p:extLst>
      <p:ext uri="{BB962C8B-B14F-4D97-AF65-F5344CB8AC3E}">
        <p14:creationId xmlns:p14="http://schemas.microsoft.com/office/powerpoint/2010/main" val="3642795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B9DC9-5B64-748C-DE22-8753F3EFA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1C815D0-85B5-0604-4DB3-28925C1BDB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9013371" y="3679371"/>
            <a:ext cx="3178629" cy="3178629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3EAE3C27-66FE-D39D-AF7F-D0A74F73D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28E9CAE-003E-7362-0C39-DCD15A7603CC}"/>
              </a:ext>
            </a:extLst>
          </p:cNvPr>
          <p:cNvSpPr txBox="1"/>
          <p:nvPr/>
        </p:nvSpPr>
        <p:spPr>
          <a:xfrm>
            <a:off x="732971" y="826515"/>
            <a:ext cx="1029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A4C539"/>
                </a:solidFill>
                <a:latin typeface="Bw Gradual DEMO Black" pitchFamily="2" charset="77"/>
              </a:rPr>
              <a:t>STUDIJA UTJECAJA NA OKOLIŠ</a:t>
            </a:r>
            <a:endParaRPr lang="en-GB" sz="36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E47B1F-C539-8615-4964-5211C95C0978}"/>
              </a:ext>
            </a:extLst>
          </p:cNvPr>
          <p:cNvSpPr txBox="1"/>
          <p:nvPr/>
        </p:nvSpPr>
        <p:spPr>
          <a:xfrm>
            <a:off x="544285" y="2320155"/>
            <a:ext cx="9611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SUO –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prvi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korak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razvoju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zahvata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koji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predstavlja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preduvjet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ishođenje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posebnih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uvjeta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temeljem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kojih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će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se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projektirati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Sve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mjere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zaštite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okoliša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koje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se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propišu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rješenjem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MZOZT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moraju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se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obavezno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ugraditi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glavni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projekt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753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3ECE0-5C0B-F23E-326C-B7780D1D6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192;g336bb668f0a_0_4">
            <a:extLst>
              <a:ext uri="{FF2B5EF4-FFF2-40B4-BE49-F238E27FC236}">
                <a16:creationId xmlns:a16="http://schemas.microsoft.com/office/drawing/2014/main" id="{C3B93269-CDC4-908B-444C-66FE338A9727}"/>
              </a:ext>
            </a:extLst>
          </p:cNvPr>
          <p:cNvSpPr txBox="1"/>
          <p:nvPr/>
        </p:nvSpPr>
        <p:spPr>
          <a:xfrm>
            <a:off x="660042" y="2945176"/>
            <a:ext cx="2878688" cy="275797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300"/>
            </a:pPr>
            <a:r>
              <a:rPr lang="en-US"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Saira"/>
              </a:rPr>
              <a:t>Projekt Premium Chicken Company uz podršku lokalne i regionalne samouprave</a:t>
            </a:r>
          </a:p>
        </p:txBody>
      </p:sp>
      <p:pic>
        <p:nvPicPr>
          <p:cNvPr id="4" name="Picture 3" descr="A close-up of a letter&#10;&#10;AI-generated content may be incorrect.">
            <a:extLst>
              <a:ext uri="{FF2B5EF4-FFF2-40B4-BE49-F238E27FC236}">
                <a16:creationId xmlns:a16="http://schemas.microsoft.com/office/drawing/2014/main" id="{C103145F-FD37-65B9-3389-B703BE501A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85" t="6097" r="6813" b="5233"/>
          <a:stretch>
            <a:fillRect/>
          </a:stretch>
        </p:blipFill>
        <p:spPr>
          <a:xfrm>
            <a:off x="4110514" y="-1"/>
            <a:ext cx="4040744" cy="5794090"/>
          </a:xfrm>
          <a:prstGeom prst="rect">
            <a:avLst/>
          </a:prstGeom>
        </p:spPr>
      </p:pic>
      <p:pic>
        <p:nvPicPr>
          <p:cNvPr id="6" name="Picture 5" descr="A letter of a company&#10;&#10;AI-generated content may be incorrect.">
            <a:extLst>
              <a:ext uri="{FF2B5EF4-FFF2-40B4-BE49-F238E27FC236}">
                <a16:creationId xmlns:a16="http://schemas.microsoft.com/office/drawing/2014/main" id="{13BE1384-54CF-93D7-8948-3EA63940F3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00" t="7909" r="5747" b="1599"/>
          <a:stretch>
            <a:fillRect/>
          </a:stretch>
        </p:blipFill>
        <p:spPr>
          <a:xfrm>
            <a:off x="8221028" y="-3"/>
            <a:ext cx="3970972" cy="603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4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2A3B7-7FF0-F203-AE17-427C4118C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2;g336bb668f0a_0_4">
            <a:extLst>
              <a:ext uri="{FF2B5EF4-FFF2-40B4-BE49-F238E27FC236}">
                <a16:creationId xmlns:a16="http://schemas.microsoft.com/office/drawing/2014/main" id="{CE1B1449-B987-2750-678D-CB51756A98CC}"/>
              </a:ext>
            </a:extLst>
          </p:cNvPr>
          <p:cNvSpPr txBox="1"/>
          <p:nvPr/>
        </p:nvSpPr>
        <p:spPr>
          <a:xfrm>
            <a:off x="660042" y="2945176"/>
            <a:ext cx="2878688" cy="275797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300"/>
            </a:pPr>
            <a:r>
              <a:rPr lang="en-US"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Saira"/>
              </a:rPr>
              <a:t>Projekt Premium Chicken Company uz podršku lokalne i regionalne samouprave</a:t>
            </a:r>
          </a:p>
        </p:txBody>
      </p:sp>
      <p:pic>
        <p:nvPicPr>
          <p:cNvPr id="5" name="Picture 4" descr="A paper with text and pink text&#10;&#10;AI-generated content may be incorrect.">
            <a:extLst>
              <a:ext uri="{FF2B5EF4-FFF2-40B4-BE49-F238E27FC236}">
                <a16:creationId xmlns:a16="http://schemas.microsoft.com/office/drawing/2014/main" id="{9FA4ACD0-277F-91AE-7796-20CD8E103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2159"/>
            <a:ext cx="6288649" cy="6592938"/>
          </a:xfrm>
          <a:prstGeom prst="rect">
            <a:avLst/>
          </a:prstGeom>
        </p:spPr>
      </p:pic>
      <p:pic>
        <p:nvPicPr>
          <p:cNvPr id="8" name="Picture 7" descr="A paper with text on it&#10;&#10;AI-generated content may be incorrect.">
            <a:extLst>
              <a:ext uri="{FF2B5EF4-FFF2-40B4-BE49-F238E27FC236}">
                <a16:creationId xmlns:a16="http://schemas.microsoft.com/office/drawing/2014/main" id="{C159041C-3878-30F7-47E2-20F41D624F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06" t="7788" r="6772"/>
          <a:stretch>
            <a:fillRect/>
          </a:stretch>
        </p:blipFill>
        <p:spPr>
          <a:xfrm>
            <a:off x="5879689" y="122903"/>
            <a:ext cx="5652269" cy="5056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7C4522-FF7F-5BB5-E22A-82F2C37BD159}"/>
              </a:ext>
            </a:extLst>
          </p:cNvPr>
          <p:cNvSpPr txBox="1"/>
          <p:nvPr/>
        </p:nvSpPr>
        <p:spPr>
          <a:xfrm>
            <a:off x="6010683" y="5486842"/>
            <a:ext cx="539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Gradsko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vijeće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 Grada Siska </a:t>
            </a:r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dodatno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 je </a:t>
            </a:r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potvrdilo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pozitivan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stav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prema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investiciji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kroz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r>
              <a:rPr lang="en-GB" b="1" dirty="0" err="1">
                <a:solidFill>
                  <a:srgbClr val="A4C539"/>
                </a:solidFill>
                <a:latin typeface="Bw Gradual DEMO Black" pitchFamily="2" charset="77"/>
              </a:rPr>
              <a:t>zaključak</a:t>
            </a:r>
            <a:r>
              <a:rPr lang="en-GB" b="1" dirty="0">
                <a:solidFill>
                  <a:srgbClr val="A4C539"/>
                </a:solidFill>
                <a:latin typeface="Bw Gradual DEMO Black" pitchFamily="2" charset="77"/>
              </a:rPr>
              <a:t>.</a:t>
            </a:r>
            <a:endParaRPr lang="en-GB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8248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BCD2FEF-994A-49D3-8F20-9CB0795452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9146875" y="3812875"/>
            <a:ext cx="3045125" cy="3045125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7584410-DD69-53A5-1486-8D6DDA37BBB9}"/>
              </a:ext>
            </a:extLst>
          </p:cNvPr>
          <p:cNvSpPr txBox="1"/>
          <p:nvPr/>
        </p:nvSpPr>
        <p:spPr>
          <a:xfrm>
            <a:off x="457200" y="790229"/>
            <a:ext cx="10298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4C539"/>
                </a:solidFill>
                <a:latin typeface="Bw Gradual DEMO Black" pitchFamily="2" charset="77"/>
              </a:rPr>
              <a:t>EKOLOŠKI OSVJEŠTEN PROJEKT</a:t>
            </a:r>
            <a:endParaRPr lang="en-GB" sz="40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FEA62F-D704-FB7A-5036-E6716D95FE8E}"/>
              </a:ext>
            </a:extLst>
          </p:cNvPr>
          <p:cNvSpPr txBox="1"/>
          <p:nvPr/>
        </p:nvSpPr>
        <p:spPr>
          <a:xfrm>
            <a:off x="457200" y="1866389"/>
            <a:ext cx="9611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Naš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projekt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“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Peradarska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proizvodnja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kružnog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gospodarstva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”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razvijen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je s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jasnim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fokusom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ekološku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održivost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uz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primjenu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tehnologija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koje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eliminiraju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negativne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utjecaje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okoliš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uključujući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neugodne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mirise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štetne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emisije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</a:t>
            </a:r>
          </a:p>
          <a:p>
            <a:endParaRPr lang="en-GB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Svi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sustavi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procesi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temelje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se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suvremenim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energetski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učinkovitim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rješenjima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koja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osiguravaju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visoku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razinu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sigurnosti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zaštite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okoliša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 Projekt je 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potpunosti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usklađen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s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važećim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propisima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Europska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unija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o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zaštiti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okoliša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dobrobiti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životinja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 </a:t>
            </a:r>
          </a:p>
          <a:p>
            <a:endParaRPr lang="en-GB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Po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tehnološkim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standardima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organizaciji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proizvodnje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usporediv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je s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postrojenjem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“KOKA” 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Varaždinu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 Ovakav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pristup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jamči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održivo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odgovorno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dugoročno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konkurentno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poslovanje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5364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53737A-CE53-EBE2-EE2E-96330AA35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aerial view of a city&#10;&#10;AI-generated content may be incorrect.">
            <a:extLst>
              <a:ext uri="{FF2B5EF4-FFF2-40B4-BE49-F238E27FC236}">
                <a16:creationId xmlns:a16="http://schemas.microsoft.com/office/drawing/2014/main" id="{3933C1BD-C0BE-F13A-9D68-06DB726B6F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653" b="2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6D0376B-8BDC-7F8A-D969-8B56C2F227FE}"/>
              </a:ext>
            </a:extLst>
          </p:cNvPr>
          <p:cNvSpPr txBox="1"/>
          <p:nvPr/>
        </p:nvSpPr>
        <p:spPr>
          <a:xfrm>
            <a:off x="661916" y="2852381"/>
            <a:ext cx="3161940" cy="2640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PERADARNICI “KOKE” U VARAŽDINU</a:t>
            </a:r>
            <a:endParaRPr lang="en-US" sz="3600" b="1" baseline="30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9E2D500E-314E-5C60-E590-D4796A8A0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16" y="302282"/>
            <a:ext cx="771123" cy="4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A3CEB-D508-D075-F10B-4E045A23B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9145675-19BF-7D91-4DD5-E8C0C0189E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7881257" y="2547257"/>
            <a:ext cx="4310743" cy="4310743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7653C848-0A09-FA65-011A-558CAEDF7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5590478-C464-F16C-9C8C-0DFDF6138A44}"/>
              </a:ext>
            </a:extLst>
          </p:cNvPr>
          <p:cNvSpPr txBox="1"/>
          <p:nvPr/>
        </p:nvSpPr>
        <p:spPr>
          <a:xfrm>
            <a:off x="1078491" y="489946"/>
            <a:ext cx="5136293" cy="4001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000" b="1" dirty="0">
                <a:solidFill>
                  <a:srgbClr val="003823"/>
                </a:solidFill>
                <a:latin typeface="Bw Gradual DEMO Black" pitchFamily="2" charset="77"/>
              </a:rPr>
              <a:t>CILJEV</a:t>
            </a:r>
            <a:r>
              <a:rPr lang="hr-HR" sz="4000" b="1" dirty="0">
                <a:solidFill>
                  <a:srgbClr val="003823"/>
                </a:solidFill>
                <a:latin typeface="Bw Gradual DEMO Black" pitchFamily="2" charset="77"/>
              </a:rPr>
              <a:t>I</a:t>
            </a:r>
            <a:endParaRPr lang="en-GB" sz="40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35E37B-7467-EF00-177E-E0AA7A7007F2}"/>
              </a:ext>
            </a:extLst>
          </p:cNvPr>
          <p:cNvSpPr txBox="1"/>
          <p:nvPr/>
        </p:nvSpPr>
        <p:spPr>
          <a:xfrm>
            <a:off x="1019449" y="1428452"/>
            <a:ext cx="10153101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Destigmatizacija</a:t>
            </a:r>
            <a:r>
              <a:rPr lang="en-GB" sz="28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projekta</a:t>
            </a:r>
            <a:br>
              <a:rPr lang="en-GB" sz="2800" dirty="0">
                <a:latin typeface="Bw Gradual DEMO Medium" pitchFamily="2" charset="77"/>
              </a:rPr>
            </a:b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Sustavno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transparentno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predstaviti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sve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aspekte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projekta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s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ciljem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uklanjanja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predrasuda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neutemeljenih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interpretacija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negativnih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percepcija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javnosti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n-GB" sz="2800" dirty="0">
              <a:latin typeface="Bw Gradual DEMO Medium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Opovrgavanje</a:t>
            </a:r>
            <a:r>
              <a:rPr lang="en-GB" sz="28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malicioznih</a:t>
            </a:r>
            <a:r>
              <a:rPr lang="en-GB" sz="28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tvrdnji</a:t>
            </a:r>
            <a:r>
              <a:rPr lang="en-GB" sz="28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i</a:t>
            </a:r>
            <a:r>
              <a:rPr lang="en-GB" sz="28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neistina</a:t>
            </a:r>
            <a:br>
              <a:rPr lang="en-GB" sz="2800" dirty="0">
                <a:latin typeface="Bw Gradual DEMO Medium" pitchFamily="2" charset="77"/>
              </a:rPr>
            </a:b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Pravodobno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argumentirano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reagirati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netočne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manipulativne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ili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zlonamjerne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navode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o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projektu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n-GB" sz="2800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Istinito</a:t>
            </a:r>
            <a:r>
              <a:rPr lang="en-GB" sz="28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i</a:t>
            </a:r>
            <a:r>
              <a:rPr lang="en-GB" sz="28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transparentno</a:t>
            </a:r>
            <a:r>
              <a:rPr lang="en-GB" sz="28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informiranje</a:t>
            </a:r>
            <a:r>
              <a:rPr lang="en-GB" sz="28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003823"/>
                </a:solidFill>
                <a:latin typeface="Bw Gradual DEMO Black" pitchFamily="2" charset="77"/>
              </a:rPr>
              <a:t>javnosti</a:t>
            </a:r>
            <a:br>
              <a:rPr lang="en-GB" sz="2800" dirty="0">
                <a:latin typeface="Bw Gradual DEMO Medium" pitchFamily="2" charset="77"/>
              </a:rPr>
            </a:b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Osigurati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kontinuirano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točno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razumljivo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informiranje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javnosti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o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ciljevima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fazama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provedbe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očekivanim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učincima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rezultatima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2000" dirty="0" err="1">
                <a:solidFill>
                  <a:srgbClr val="003823"/>
                </a:solidFill>
                <a:latin typeface="Bw Gradual DEMO Medium" pitchFamily="2" charset="77"/>
              </a:rPr>
              <a:t>projekta</a:t>
            </a:r>
            <a:r>
              <a:rPr lang="en-GB" sz="2000" dirty="0">
                <a:solidFill>
                  <a:srgbClr val="003823"/>
                </a:solidFill>
                <a:latin typeface="Bw Gradual DEMO Medium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69887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0D3D6-DF9C-1FCA-A607-883CB27D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 aerial view of a city&#10;&#10;AI-generated content may be incorrect.">
            <a:extLst>
              <a:ext uri="{FF2B5EF4-FFF2-40B4-BE49-F238E27FC236}">
                <a16:creationId xmlns:a16="http://schemas.microsoft.com/office/drawing/2014/main" id="{26AE82E2-A359-1A91-F059-71EB40FF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12" r="7859" b="-1"/>
          <a:stretch>
            <a:fillRect/>
          </a:stretch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1D5FD-DD67-45F3-48F6-DC143C312B54}"/>
              </a:ext>
            </a:extLst>
          </p:cNvPr>
          <p:cNvSpPr txBox="1"/>
          <p:nvPr/>
        </p:nvSpPr>
        <p:spPr>
          <a:xfrm>
            <a:off x="246486" y="2900384"/>
            <a:ext cx="5239913" cy="1437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TVORNICA PRERADE PERADI – “KOKA”</a:t>
            </a:r>
            <a:endParaRPr lang="en-US" sz="4000" b="1" baseline="30000" dirty="0">
              <a:latin typeface="+mj-lt"/>
              <a:ea typeface="+mj-ea"/>
              <a:cs typeface="+mj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26376469-958A-D30D-C7D2-DEB132A4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80" y="986697"/>
            <a:ext cx="771123" cy="4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87F66C-328C-F4A6-4945-A7B191C89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arge factory with trees in the background&#10;&#10;AI-generated content may be incorrect.">
            <a:extLst>
              <a:ext uri="{FF2B5EF4-FFF2-40B4-BE49-F238E27FC236}">
                <a16:creationId xmlns:a16="http://schemas.microsoft.com/office/drawing/2014/main" id="{2C53B62E-7B8E-42D5-AB87-9E8B1D37EA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15"/>
          <a:stretch>
            <a:fillRect/>
          </a:stretch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46" name="Freeform: Shape 4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851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83A2D-2D4C-AEE0-B3AA-C6ABABCB8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2">
            <a:extLst>
              <a:ext uri="{FF2B5EF4-FFF2-40B4-BE49-F238E27FC236}">
                <a16:creationId xmlns:a16="http://schemas.microsoft.com/office/drawing/2014/main" id="{E6C76EA6-9826-056A-2C39-3B7260A1BC7E}"/>
              </a:ext>
            </a:extLst>
          </p:cNvPr>
          <p:cNvGrpSpPr/>
          <p:nvPr/>
        </p:nvGrpSpPr>
        <p:grpSpPr>
          <a:xfrm>
            <a:off x="648183" y="418030"/>
            <a:ext cx="11409854" cy="6439970"/>
            <a:chOff x="-337756" y="511499"/>
            <a:chExt cx="12750101" cy="8426983"/>
          </a:xfrm>
          <a:solidFill>
            <a:srgbClr val="E0DEDE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054E649-9D7F-D67F-0AB5-080B368833D5}"/>
                </a:ext>
              </a:extLst>
            </p:cNvPr>
            <p:cNvSpPr/>
            <p:nvPr/>
          </p:nvSpPr>
          <p:spPr>
            <a:xfrm>
              <a:off x="1130736" y="2807152"/>
              <a:ext cx="3111681" cy="4094200"/>
            </a:xfrm>
            <a:custGeom>
              <a:avLst/>
              <a:gdLst>
                <a:gd name="csX0" fmla="*/ 1274009 w 3111681"/>
                <a:gd name="csY0" fmla="*/ 3718108 h 4094200"/>
                <a:gd name="csX1" fmla="*/ 1058553 w 3111681"/>
                <a:gd name="csY1" fmla="*/ 3755700 h 4094200"/>
                <a:gd name="csX2" fmla="*/ 781756 w 3111681"/>
                <a:gd name="csY2" fmla="*/ 3780275 h 4094200"/>
                <a:gd name="csX3" fmla="*/ 804553 w 3111681"/>
                <a:gd name="csY3" fmla="*/ 3498525 h 4094200"/>
                <a:gd name="csX4" fmla="*/ 475813 w 3111681"/>
                <a:gd name="csY4" fmla="*/ 3215759 h 4094200"/>
                <a:gd name="csX5" fmla="*/ 537472 w 3111681"/>
                <a:gd name="csY5" fmla="*/ 3086093 h 4094200"/>
                <a:gd name="csX6" fmla="*/ 662948 w 3111681"/>
                <a:gd name="csY6" fmla="*/ 2907150 h 4094200"/>
                <a:gd name="csX7" fmla="*/ 795091 w 3111681"/>
                <a:gd name="csY7" fmla="*/ 2570917 h 4094200"/>
                <a:gd name="csX8" fmla="*/ 778709 w 3111681"/>
                <a:gd name="csY8" fmla="*/ 2404674 h 4094200"/>
                <a:gd name="csX9" fmla="*/ 926028 w 3111681"/>
                <a:gd name="csY9" fmla="*/ 2158548 h 4094200"/>
                <a:gd name="csX10" fmla="*/ 1020643 w 3111681"/>
                <a:gd name="csY10" fmla="*/ 1839778 h 4094200"/>
                <a:gd name="csX11" fmla="*/ 617799 w 3111681"/>
                <a:gd name="csY11" fmla="*/ 1905945 h 4094200"/>
                <a:gd name="csX12" fmla="*/ 472130 w 3111681"/>
                <a:gd name="csY12" fmla="*/ 1499227 h 4094200"/>
                <a:gd name="csX13" fmla="*/ 468193 w 3111681"/>
                <a:gd name="csY13" fmla="*/ 1323587 h 4094200"/>
                <a:gd name="csX14" fmla="*/ 557665 w 3111681"/>
                <a:gd name="csY14" fmla="*/ 896041 h 4094200"/>
                <a:gd name="csX15" fmla="*/ 18550 w 3111681"/>
                <a:gd name="csY15" fmla="*/ 178237 h 4094200"/>
                <a:gd name="csX16" fmla="*/ 956953 w 3111681"/>
                <a:gd name="csY16" fmla="*/ 89400 h 4094200"/>
                <a:gd name="csX17" fmla="*/ 1623766 w 3111681"/>
                <a:gd name="csY17" fmla="*/ 702493 h 4094200"/>
                <a:gd name="csX18" fmla="*/ 1788930 w 3111681"/>
                <a:gd name="csY18" fmla="*/ 1106163 h 4094200"/>
                <a:gd name="csX19" fmla="*/ 1953966 w 3111681"/>
                <a:gd name="csY19" fmla="*/ 1408867 h 4094200"/>
                <a:gd name="csX20" fmla="*/ 2294263 w 3111681"/>
                <a:gd name="csY20" fmla="*/ 1457381 h 4094200"/>
                <a:gd name="csX21" fmla="*/ 2322774 w 3111681"/>
                <a:gd name="csY21" fmla="*/ 1651627 h 4094200"/>
                <a:gd name="csX22" fmla="*/ 2697552 w 3111681"/>
                <a:gd name="csY22" fmla="*/ 2321680 h 4094200"/>
                <a:gd name="csX23" fmla="*/ 2988572 w 3111681"/>
                <a:gd name="csY23" fmla="*/ 2378068 h 4094200"/>
                <a:gd name="csX24" fmla="*/ 2967236 w 3111681"/>
                <a:gd name="csY24" fmla="*/ 3365239 h 4094200"/>
                <a:gd name="csX25" fmla="*/ 2217682 w 3111681"/>
                <a:gd name="csY25" fmla="*/ 3806944 h 4094200"/>
                <a:gd name="csX26" fmla="*/ 2061281 w 3111681"/>
                <a:gd name="csY26" fmla="*/ 3951788 h 4094200"/>
                <a:gd name="csX27" fmla="*/ 1776103 w 3111681"/>
                <a:gd name="csY27" fmla="*/ 4083804 h 4094200"/>
                <a:gd name="csX28" fmla="*/ 1449141 w 3111681"/>
                <a:gd name="csY28" fmla="*/ 4060246 h 4094200"/>
                <a:gd name="csX29" fmla="*/ 1273945 w 3111681"/>
                <a:gd name="csY29" fmla="*/ 3718108 h 40942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3111681" h="4094200">
                  <a:moveTo>
                    <a:pt x="1274009" y="3718108"/>
                  </a:moveTo>
                  <a:cubicBezTo>
                    <a:pt x="1214318" y="3779893"/>
                    <a:pt x="1119068" y="3719886"/>
                    <a:pt x="1058553" y="3755700"/>
                  </a:cubicBezTo>
                  <a:cubicBezTo>
                    <a:pt x="972765" y="3806500"/>
                    <a:pt x="883547" y="3831329"/>
                    <a:pt x="781756" y="3780275"/>
                  </a:cubicBezTo>
                  <a:cubicBezTo>
                    <a:pt x="884436" y="3672706"/>
                    <a:pt x="862211" y="3592124"/>
                    <a:pt x="804553" y="3498525"/>
                  </a:cubicBezTo>
                  <a:cubicBezTo>
                    <a:pt x="632722" y="3219824"/>
                    <a:pt x="490164" y="3330631"/>
                    <a:pt x="475813" y="3215759"/>
                  </a:cubicBezTo>
                  <a:cubicBezTo>
                    <a:pt x="470670" y="3174802"/>
                    <a:pt x="493593" y="3108826"/>
                    <a:pt x="537472" y="3086093"/>
                  </a:cubicBezTo>
                  <a:cubicBezTo>
                    <a:pt x="623451" y="3041579"/>
                    <a:pt x="628912" y="2993637"/>
                    <a:pt x="662948" y="2907150"/>
                  </a:cubicBezTo>
                  <a:lnTo>
                    <a:pt x="795091" y="2570917"/>
                  </a:lnTo>
                  <a:cubicBezTo>
                    <a:pt x="809760" y="2533579"/>
                    <a:pt x="740037" y="2440361"/>
                    <a:pt x="778709" y="2404674"/>
                  </a:cubicBezTo>
                  <a:cubicBezTo>
                    <a:pt x="860243" y="2329490"/>
                    <a:pt x="883484" y="2258878"/>
                    <a:pt x="926028" y="2158548"/>
                  </a:cubicBezTo>
                  <a:cubicBezTo>
                    <a:pt x="965462" y="2065584"/>
                    <a:pt x="1081731" y="1957316"/>
                    <a:pt x="1020643" y="1839778"/>
                  </a:cubicBezTo>
                  <a:cubicBezTo>
                    <a:pt x="948698" y="1701475"/>
                    <a:pt x="685554" y="2022849"/>
                    <a:pt x="617799" y="1905945"/>
                  </a:cubicBezTo>
                  <a:cubicBezTo>
                    <a:pt x="544838" y="1779961"/>
                    <a:pt x="475178" y="1636388"/>
                    <a:pt x="472130" y="1499227"/>
                  </a:cubicBezTo>
                  <a:lnTo>
                    <a:pt x="468193" y="1323587"/>
                  </a:lnTo>
                  <a:cubicBezTo>
                    <a:pt x="464637" y="1164709"/>
                    <a:pt x="453144" y="1020120"/>
                    <a:pt x="557665" y="896041"/>
                  </a:cubicBezTo>
                  <a:cubicBezTo>
                    <a:pt x="522041" y="732719"/>
                    <a:pt x="-115753" y="517645"/>
                    <a:pt x="18550" y="178237"/>
                  </a:cubicBezTo>
                  <a:cubicBezTo>
                    <a:pt x="682379" y="367594"/>
                    <a:pt x="641231" y="-213939"/>
                    <a:pt x="956953" y="89400"/>
                  </a:cubicBezTo>
                  <a:cubicBezTo>
                    <a:pt x="1295662" y="414838"/>
                    <a:pt x="1226955" y="788663"/>
                    <a:pt x="1623766" y="702493"/>
                  </a:cubicBezTo>
                  <a:cubicBezTo>
                    <a:pt x="1900817" y="775201"/>
                    <a:pt x="1553091" y="1020310"/>
                    <a:pt x="1788930" y="1106163"/>
                  </a:cubicBezTo>
                  <a:cubicBezTo>
                    <a:pt x="2004576" y="1184712"/>
                    <a:pt x="1836746" y="1306632"/>
                    <a:pt x="1953966" y="1408867"/>
                  </a:cubicBezTo>
                  <a:cubicBezTo>
                    <a:pt x="2006354" y="1454587"/>
                    <a:pt x="2155897" y="1351907"/>
                    <a:pt x="2294263" y="1457381"/>
                  </a:cubicBezTo>
                  <a:cubicBezTo>
                    <a:pt x="2353445" y="1502466"/>
                    <a:pt x="2299978" y="1584445"/>
                    <a:pt x="2322774" y="1651627"/>
                  </a:cubicBezTo>
                  <a:cubicBezTo>
                    <a:pt x="2402785" y="1887784"/>
                    <a:pt x="2527753" y="2131624"/>
                    <a:pt x="2697552" y="2321680"/>
                  </a:cubicBezTo>
                  <a:cubicBezTo>
                    <a:pt x="2805311" y="2315838"/>
                    <a:pt x="2910975" y="2312091"/>
                    <a:pt x="2988572" y="2378068"/>
                  </a:cubicBezTo>
                  <a:cubicBezTo>
                    <a:pt x="3243398" y="2594666"/>
                    <a:pt x="3034292" y="3048120"/>
                    <a:pt x="2967236" y="3365239"/>
                  </a:cubicBezTo>
                  <a:cubicBezTo>
                    <a:pt x="2572584" y="3395719"/>
                    <a:pt x="2517847" y="3837869"/>
                    <a:pt x="2217682" y="3806944"/>
                  </a:cubicBezTo>
                  <a:cubicBezTo>
                    <a:pt x="2105478" y="3795388"/>
                    <a:pt x="2116844" y="3922642"/>
                    <a:pt x="2061281" y="3951788"/>
                  </a:cubicBezTo>
                  <a:cubicBezTo>
                    <a:pt x="1968254" y="4000619"/>
                    <a:pt x="1859352" y="4006906"/>
                    <a:pt x="1776103" y="4083804"/>
                  </a:cubicBezTo>
                  <a:cubicBezTo>
                    <a:pt x="1689044" y="4114919"/>
                    <a:pt x="1543947" y="4066914"/>
                    <a:pt x="1449141" y="4060246"/>
                  </a:cubicBezTo>
                  <a:cubicBezTo>
                    <a:pt x="1376497" y="3848791"/>
                    <a:pt x="1465271" y="3519925"/>
                    <a:pt x="1273945" y="3718108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849C23A-9CA8-77A7-AB18-414123146925}"/>
                </a:ext>
              </a:extLst>
            </p:cNvPr>
            <p:cNvSpPr/>
            <p:nvPr/>
          </p:nvSpPr>
          <p:spPr>
            <a:xfrm>
              <a:off x="2180399" y="5968667"/>
              <a:ext cx="3933190" cy="2969815"/>
            </a:xfrm>
            <a:custGeom>
              <a:avLst/>
              <a:gdLst>
                <a:gd name="csX0" fmla="*/ 1077087 w 3933190"/>
                <a:gd name="csY0" fmla="*/ 2069671 h 2969815"/>
                <a:gd name="csX1" fmla="*/ 327724 w 3933190"/>
                <a:gd name="csY1" fmla="*/ 1408889 h 2969815"/>
                <a:gd name="csX2" fmla="*/ 0 w 3933190"/>
                <a:gd name="csY2" fmla="*/ 706008 h 2969815"/>
                <a:gd name="csX3" fmla="*/ 275146 w 3933190"/>
                <a:gd name="csY3" fmla="*/ 703532 h 2969815"/>
                <a:gd name="csX4" fmla="*/ 420116 w 3933190"/>
                <a:gd name="csY4" fmla="*/ 984901 h 2969815"/>
                <a:gd name="csX5" fmla="*/ 803021 w 3933190"/>
                <a:gd name="csY5" fmla="*/ 1031002 h 2969815"/>
                <a:gd name="csX6" fmla="*/ 961771 w 3933190"/>
                <a:gd name="csY6" fmla="*/ 911176 h 2969815"/>
                <a:gd name="csX7" fmla="*/ 1145604 w 3933190"/>
                <a:gd name="csY7" fmla="*/ 755792 h 2969815"/>
                <a:gd name="csX8" fmla="*/ 1509459 w 3933190"/>
                <a:gd name="csY8" fmla="*/ 567832 h 2969815"/>
                <a:gd name="csX9" fmla="*/ 1849057 w 3933190"/>
                <a:gd name="csY9" fmla="*/ 288242 h 2969815"/>
                <a:gd name="csX10" fmla="*/ 1900555 w 3933190"/>
                <a:gd name="csY10" fmla="*/ 564975 h 2969815"/>
                <a:gd name="csX11" fmla="*/ 2241868 w 3933190"/>
                <a:gd name="csY11" fmla="*/ 260492 h 2969815"/>
                <a:gd name="csX12" fmla="*/ 2467991 w 3933190"/>
                <a:gd name="csY12" fmla="*/ 283289 h 2969815"/>
                <a:gd name="csX13" fmla="*/ 2532253 w 3933190"/>
                <a:gd name="csY13" fmla="*/ 36718 h 2969815"/>
                <a:gd name="csX14" fmla="*/ 2614041 w 3933190"/>
                <a:gd name="csY14" fmla="*/ 125174 h 2969815"/>
                <a:gd name="csX15" fmla="*/ 2989834 w 3933190"/>
                <a:gd name="csY15" fmla="*/ 58626 h 2969815"/>
                <a:gd name="csX16" fmla="*/ 3311716 w 3933190"/>
                <a:gd name="csY16" fmla="*/ 130889 h 2969815"/>
                <a:gd name="csX17" fmla="*/ 3665474 w 3933190"/>
                <a:gd name="csY17" fmla="*/ 276812 h 2969815"/>
                <a:gd name="csX18" fmla="*/ 3933190 w 3933190"/>
                <a:gd name="csY18" fmla="*/ 297894 h 2969815"/>
                <a:gd name="csX19" fmla="*/ 3799141 w 3933190"/>
                <a:gd name="csY19" fmla="*/ 647969 h 2969815"/>
                <a:gd name="csX20" fmla="*/ 3782886 w 3933190"/>
                <a:gd name="csY20" fmla="*/ 903113 h 2969815"/>
                <a:gd name="csX21" fmla="*/ 3067495 w 3933190"/>
                <a:gd name="csY21" fmla="*/ 1550558 h 2969815"/>
                <a:gd name="csX22" fmla="*/ 3065780 w 3933190"/>
                <a:gd name="csY22" fmla="*/ 1748996 h 2969815"/>
                <a:gd name="csX23" fmla="*/ 2960434 w 3933190"/>
                <a:gd name="csY23" fmla="*/ 2077735 h 2969815"/>
                <a:gd name="csX24" fmla="*/ 2830766 w 3933190"/>
                <a:gd name="csY24" fmla="*/ 2397712 h 2969815"/>
                <a:gd name="csX25" fmla="*/ 2533396 w 3933190"/>
                <a:gd name="csY25" fmla="*/ 2946860 h 2969815"/>
                <a:gd name="csX26" fmla="*/ 2201672 w 3933190"/>
                <a:gd name="csY26" fmla="*/ 2969529 h 2969815"/>
                <a:gd name="csX27" fmla="*/ 1949069 w 3933190"/>
                <a:gd name="csY27" fmla="*/ 2771219 h 2969815"/>
                <a:gd name="csX28" fmla="*/ 1655191 w 3933190"/>
                <a:gd name="csY28" fmla="*/ 2746962 h 2969815"/>
                <a:gd name="csX29" fmla="*/ 1326071 w 3933190"/>
                <a:gd name="csY29" fmla="*/ 2528903 h 2969815"/>
                <a:gd name="csX30" fmla="*/ 1077151 w 3933190"/>
                <a:gd name="csY30" fmla="*/ 2069544 h 29698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3933190" h="2969815">
                  <a:moveTo>
                    <a:pt x="1077087" y="2069671"/>
                  </a:moveTo>
                  <a:cubicBezTo>
                    <a:pt x="923036" y="1738074"/>
                    <a:pt x="326390" y="1892951"/>
                    <a:pt x="327724" y="1408889"/>
                  </a:cubicBezTo>
                  <a:cubicBezTo>
                    <a:pt x="328613" y="1091136"/>
                    <a:pt x="20892" y="1041351"/>
                    <a:pt x="0" y="706008"/>
                  </a:cubicBezTo>
                  <a:cubicBezTo>
                    <a:pt x="42037" y="643905"/>
                    <a:pt x="243523" y="634063"/>
                    <a:pt x="275146" y="703532"/>
                  </a:cubicBezTo>
                  <a:cubicBezTo>
                    <a:pt x="318516" y="798718"/>
                    <a:pt x="279781" y="968009"/>
                    <a:pt x="420116" y="984901"/>
                  </a:cubicBezTo>
                  <a:lnTo>
                    <a:pt x="803021" y="1031002"/>
                  </a:lnTo>
                  <a:cubicBezTo>
                    <a:pt x="832612" y="976518"/>
                    <a:pt x="872427" y="895873"/>
                    <a:pt x="961771" y="911176"/>
                  </a:cubicBezTo>
                  <a:cubicBezTo>
                    <a:pt x="1063244" y="928576"/>
                    <a:pt x="1081977" y="779668"/>
                    <a:pt x="1145604" y="755792"/>
                  </a:cubicBezTo>
                  <a:cubicBezTo>
                    <a:pt x="1283653" y="704039"/>
                    <a:pt x="1411605" y="689308"/>
                    <a:pt x="1509459" y="567832"/>
                  </a:cubicBezTo>
                  <a:cubicBezTo>
                    <a:pt x="1598168" y="457723"/>
                    <a:pt x="1712722" y="363108"/>
                    <a:pt x="1849057" y="288242"/>
                  </a:cubicBezTo>
                  <a:lnTo>
                    <a:pt x="1900555" y="564975"/>
                  </a:lnTo>
                  <a:cubicBezTo>
                    <a:pt x="2326132" y="426100"/>
                    <a:pt x="2037397" y="410733"/>
                    <a:pt x="2241868" y="260492"/>
                  </a:cubicBezTo>
                  <a:cubicBezTo>
                    <a:pt x="2314829" y="288559"/>
                    <a:pt x="2391728" y="337200"/>
                    <a:pt x="2467991" y="283289"/>
                  </a:cubicBezTo>
                  <a:cubicBezTo>
                    <a:pt x="2540953" y="231727"/>
                    <a:pt x="2526983" y="147462"/>
                    <a:pt x="2532253" y="36718"/>
                  </a:cubicBezTo>
                  <a:cubicBezTo>
                    <a:pt x="2584514" y="57292"/>
                    <a:pt x="2579053" y="114887"/>
                    <a:pt x="2614041" y="125174"/>
                  </a:cubicBezTo>
                  <a:cubicBezTo>
                    <a:pt x="2711641" y="153876"/>
                    <a:pt x="2874645" y="-114539"/>
                    <a:pt x="2989834" y="58626"/>
                  </a:cubicBezTo>
                  <a:cubicBezTo>
                    <a:pt x="3076067" y="188356"/>
                    <a:pt x="3184970" y="143525"/>
                    <a:pt x="3311716" y="130889"/>
                  </a:cubicBezTo>
                  <a:cubicBezTo>
                    <a:pt x="3433318" y="130698"/>
                    <a:pt x="3541903" y="262715"/>
                    <a:pt x="3665474" y="276812"/>
                  </a:cubicBezTo>
                  <a:cubicBezTo>
                    <a:pt x="3755072" y="287035"/>
                    <a:pt x="3840671" y="251221"/>
                    <a:pt x="3933190" y="297894"/>
                  </a:cubicBezTo>
                  <a:cubicBezTo>
                    <a:pt x="3916236" y="422989"/>
                    <a:pt x="3854450" y="534051"/>
                    <a:pt x="3799141" y="647969"/>
                  </a:cubicBezTo>
                  <a:cubicBezTo>
                    <a:pt x="3759645" y="729313"/>
                    <a:pt x="3804031" y="823483"/>
                    <a:pt x="3782886" y="903113"/>
                  </a:cubicBezTo>
                  <a:cubicBezTo>
                    <a:pt x="3660394" y="1364122"/>
                    <a:pt x="3213545" y="1379489"/>
                    <a:pt x="3067495" y="1550558"/>
                  </a:cubicBezTo>
                  <a:cubicBezTo>
                    <a:pt x="3022791" y="1602882"/>
                    <a:pt x="3082798" y="1695973"/>
                    <a:pt x="3065780" y="1748996"/>
                  </a:cubicBezTo>
                  <a:lnTo>
                    <a:pt x="2960434" y="2077735"/>
                  </a:lnTo>
                  <a:cubicBezTo>
                    <a:pt x="2921826" y="2198195"/>
                    <a:pt x="2922080" y="2309002"/>
                    <a:pt x="2830766" y="2397712"/>
                  </a:cubicBezTo>
                  <a:cubicBezTo>
                    <a:pt x="2556066" y="2664476"/>
                    <a:pt x="2877884" y="2923302"/>
                    <a:pt x="2533396" y="2946860"/>
                  </a:cubicBezTo>
                  <a:lnTo>
                    <a:pt x="2201672" y="2969529"/>
                  </a:lnTo>
                  <a:cubicBezTo>
                    <a:pt x="2084515" y="2977530"/>
                    <a:pt x="2042604" y="2815414"/>
                    <a:pt x="1949069" y="2771219"/>
                  </a:cubicBezTo>
                  <a:cubicBezTo>
                    <a:pt x="1876298" y="2736865"/>
                    <a:pt x="1718945" y="2844117"/>
                    <a:pt x="1655191" y="2746962"/>
                  </a:cubicBezTo>
                  <a:cubicBezTo>
                    <a:pt x="1573085" y="2621739"/>
                    <a:pt x="1444308" y="2597101"/>
                    <a:pt x="1326071" y="2528903"/>
                  </a:cubicBezTo>
                  <a:cubicBezTo>
                    <a:pt x="1175448" y="2442035"/>
                    <a:pt x="1149667" y="2225626"/>
                    <a:pt x="1077151" y="2069544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A5C51C9-6CDD-B591-07A8-CDCDEA3BE24F}"/>
                </a:ext>
              </a:extLst>
            </p:cNvPr>
            <p:cNvSpPr/>
            <p:nvPr/>
          </p:nvSpPr>
          <p:spPr>
            <a:xfrm>
              <a:off x="3965261" y="1706689"/>
              <a:ext cx="4689515" cy="2907093"/>
            </a:xfrm>
            <a:custGeom>
              <a:avLst/>
              <a:gdLst>
                <a:gd name="csX0" fmla="*/ 3856986 w 4689515"/>
                <a:gd name="csY0" fmla="*/ 2569909 h 2907093"/>
                <a:gd name="csX1" fmla="*/ 3552820 w 4689515"/>
                <a:gd name="csY1" fmla="*/ 2270951 h 2907093"/>
                <a:gd name="csX2" fmla="*/ 3346445 w 4689515"/>
                <a:gd name="csY2" fmla="*/ 2107057 h 2907093"/>
                <a:gd name="csX3" fmla="*/ 3102352 w 4689515"/>
                <a:gd name="csY3" fmla="*/ 1944243 h 2907093"/>
                <a:gd name="csX4" fmla="*/ 2527994 w 4689515"/>
                <a:gd name="csY4" fmla="*/ 2107248 h 2907093"/>
                <a:gd name="csX5" fmla="*/ 1809555 w 4689515"/>
                <a:gd name="csY5" fmla="*/ 2120265 h 2907093"/>
                <a:gd name="csX6" fmla="*/ 1556508 w 4689515"/>
                <a:gd name="csY6" fmla="*/ 2135505 h 2907093"/>
                <a:gd name="csX7" fmla="*/ 1456749 w 4689515"/>
                <a:gd name="csY7" fmla="*/ 2363534 h 2907093"/>
                <a:gd name="csX8" fmla="*/ 1568636 w 4689515"/>
                <a:gd name="csY8" fmla="*/ 2528824 h 2907093"/>
                <a:gd name="csX9" fmla="*/ 1787711 w 4689515"/>
                <a:gd name="csY9" fmla="*/ 2535492 h 2907093"/>
                <a:gd name="csX10" fmla="*/ 1320415 w 4689515"/>
                <a:gd name="csY10" fmla="*/ 2907094 h 2907093"/>
                <a:gd name="csX11" fmla="*/ 1235197 w 4689515"/>
                <a:gd name="csY11" fmla="*/ 2649474 h 2907093"/>
                <a:gd name="csX12" fmla="*/ 1288347 w 4689515"/>
                <a:gd name="csY12" fmla="*/ 2196910 h 2907093"/>
                <a:gd name="csX13" fmla="*/ 1094990 w 4689515"/>
                <a:gd name="csY13" fmla="*/ 2200212 h 2907093"/>
                <a:gd name="csX14" fmla="*/ 1075178 w 4689515"/>
                <a:gd name="csY14" fmla="*/ 2122869 h 2907093"/>
                <a:gd name="csX15" fmla="*/ 1071177 w 4689515"/>
                <a:gd name="csY15" fmla="*/ 1579055 h 2907093"/>
                <a:gd name="csX16" fmla="*/ 771330 w 4689515"/>
                <a:gd name="csY16" fmla="*/ 1293178 h 2907093"/>
                <a:gd name="csX17" fmla="*/ 299462 w 4689515"/>
                <a:gd name="csY17" fmla="*/ 1318641 h 2907093"/>
                <a:gd name="csX18" fmla="*/ 322766 w 4689515"/>
                <a:gd name="csY18" fmla="*/ 816039 h 2907093"/>
                <a:gd name="csX19" fmla="*/ 6219 w 4689515"/>
                <a:gd name="csY19" fmla="*/ 601917 h 2907093"/>
                <a:gd name="csX20" fmla="*/ 235136 w 4689515"/>
                <a:gd name="csY20" fmla="*/ 317310 h 2907093"/>
                <a:gd name="csX21" fmla="*/ 409190 w 4689515"/>
                <a:gd name="csY21" fmla="*/ 0 h 2907093"/>
                <a:gd name="csX22" fmla="*/ 752725 w 4689515"/>
                <a:gd name="csY22" fmla="*/ 113792 h 2907093"/>
                <a:gd name="csX23" fmla="*/ 812415 w 4689515"/>
                <a:gd name="csY23" fmla="*/ 484061 h 2907093"/>
                <a:gd name="csX24" fmla="*/ 941447 w 4689515"/>
                <a:gd name="csY24" fmla="*/ 686943 h 2907093"/>
                <a:gd name="csX25" fmla="*/ 1298126 w 4689515"/>
                <a:gd name="csY25" fmla="*/ 880237 h 2907093"/>
                <a:gd name="csX26" fmla="*/ 1306318 w 4689515"/>
                <a:gd name="csY26" fmla="*/ 988759 h 2907093"/>
                <a:gd name="csX27" fmla="*/ 1457829 w 4689515"/>
                <a:gd name="csY27" fmla="*/ 1001395 h 2907093"/>
                <a:gd name="csX28" fmla="*/ 1562921 w 4689515"/>
                <a:gd name="csY28" fmla="*/ 667703 h 2907093"/>
                <a:gd name="csX29" fmla="*/ 1392233 w 4689515"/>
                <a:gd name="csY29" fmla="*/ 592836 h 2907093"/>
                <a:gd name="csX30" fmla="*/ 2110101 w 4689515"/>
                <a:gd name="csY30" fmla="*/ 757111 h 2907093"/>
                <a:gd name="csX31" fmla="*/ 2336732 w 4689515"/>
                <a:gd name="csY31" fmla="*/ 671894 h 2907093"/>
                <a:gd name="csX32" fmla="*/ 2527550 w 4689515"/>
                <a:gd name="csY32" fmla="*/ 835152 h 2907093"/>
                <a:gd name="csX33" fmla="*/ 2575682 w 4689515"/>
                <a:gd name="csY33" fmla="*/ 962533 h 2907093"/>
                <a:gd name="csX34" fmla="*/ 2737671 w 4689515"/>
                <a:gd name="csY34" fmla="*/ 920623 h 2907093"/>
                <a:gd name="csX35" fmla="*/ 3248084 w 4689515"/>
                <a:gd name="csY35" fmla="*/ 1210691 h 2907093"/>
                <a:gd name="csX36" fmla="*/ 3882322 w 4689515"/>
                <a:gd name="csY36" fmla="*/ 1407414 h 2907093"/>
                <a:gd name="csX37" fmla="*/ 3920740 w 4689515"/>
                <a:gd name="csY37" fmla="*/ 1704150 h 2907093"/>
                <a:gd name="csX38" fmla="*/ 3910199 w 4689515"/>
                <a:gd name="csY38" fmla="*/ 1822069 h 2907093"/>
                <a:gd name="csX39" fmla="*/ 4002719 w 4689515"/>
                <a:gd name="csY39" fmla="*/ 1890967 h 2907093"/>
                <a:gd name="csX40" fmla="*/ 4088888 w 4689515"/>
                <a:gd name="csY40" fmla="*/ 2029587 h 2907093"/>
                <a:gd name="csX41" fmla="*/ 4432423 w 4689515"/>
                <a:gd name="csY41" fmla="*/ 2118233 h 2907093"/>
                <a:gd name="csX42" fmla="*/ 4536881 w 4689515"/>
                <a:gd name="csY42" fmla="*/ 2364105 h 2907093"/>
                <a:gd name="csX43" fmla="*/ 4687693 w 4689515"/>
                <a:gd name="csY43" fmla="*/ 2722880 h 2907093"/>
                <a:gd name="csX44" fmla="*/ 4588950 w 4689515"/>
                <a:gd name="csY44" fmla="*/ 2767076 h 2907093"/>
                <a:gd name="csX45" fmla="*/ 4520117 w 4689515"/>
                <a:gd name="csY45" fmla="*/ 2635631 h 2907093"/>
                <a:gd name="csX46" fmla="*/ 3942457 w 4689515"/>
                <a:gd name="csY46" fmla="*/ 2713482 h 2907093"/>
                <a:gd name="csX47" fmla="*/ 3856795 w 4689515"/>
                <a:gd name="csY47" fmla="*/ 2569909 h 2907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</a:cxnLst>
              <a:rect l="l" t="t" r="r" b="b"/>
              <a:pathLst>
                <a:path w="4689515" h="2907093">
                  <a:moveTo>
                    <a:pt x="3856986" y="2569909"/>
                  </a:moveTo>
                  <a:cubicBezTo>
                    <a:pt x="3864098" y="2527173"/>
                    <a:pt x="3765101" y="2206371"/>
                    <a:pt x="3552820" y="2270951"/>
                  </a:cubicBezTo>
                  <a:cubicBezTo>
                    <a:pt x="3426520" y="2309368"/>
                    <a:pt x="3415407" y="2141601"/>
                    <a:pt x="3346445" y="2107057"/>
                  </a:cubicBezTo>
                  <a:cubicBezTo>
                    <a:pt x="3248592" y="2057972"/>
                    <a:pt x="3147246" y="2074355"/>
                    <a:pt x="3102352" y="1944243"/>
                  </a:cubicBezTo>
                  <a:cubicBezTo>
                    <a:pt x="3025580" y="1721549"/>
                    <a:pt x="2666551" y="2193989"/>
                    <a:pt x="2527994" y="2107248"/>
                  </a:cubicBezTo>
                  <a:cubicBezTo>
                    <a:pt x="2160393" y="1793176"/>
                    <a:pt x="2118864" y="2201990"/>
                    <a:pt x="1809555" y="2120265"/>
                  </a:cubicBezTo>
                  <a:cubicBezTo>
                    <a:pt x="1712654" y="2094675"/>
                    <a:pt x="1628707" y="2074291"/>
                    <a:pt x="1556508" y="2135505"/>
                  </a:cubicBezTo>
                  <a:cubicBezTo>
                    <a:pt x="1487229" y="2194179"/>
                    <a:pt x="1455797" y="2255838"/>
                    <a:pt x="1456749" y="2363534"/>
                  </a:cubicBezTo>
                  <a:cubicBezTo>
                    <a:pt x="1457575" y="2458339"/>
                    <a:pt x="1490404" y="2487232"/>
                    <a:pt x="1568636" y="2528824"/>
                  </a:cubicBezTo>
                  <a:cubicBezTo>
                    <a:pt x="1643439" y="2568575"/>
                    <a:pt x="1721290" y="2625408"/>
                    <a:pt x="1787711" y="2535492"/>
                  </a:cubicBezTo>
                  <a:cubicBezTo>
                    <a:pt x="1877119" y="2718816"/>
                    <a:pt x="1471354" y="2759266"/>
                    <a:pt x="1320415" y="2907094"/>
                  </a:cubicBezTo>
                  <a:cubicBezTo>
                    <a:pt x="1342322" y="2790825"/>
                    <a:pt x="1258629" y="2734374"/>
                    <a:pt x="1235197" y="2649474"/>
                  </a:cubicBezTo>
                  <a:cubicBezTo>
                    <a:pt x="1188843" y="2481390"/>
                    <a:pt x="1381311" y="2265490"/>
                    <a:pt x="1288347" y="2196910"/>
                  </a:cubicBezTo>
                  <a:cubicBezTo>
                    <a:pt x="1227006" y="2151698"/>
                    <a:pt x="1188017" y="2231263"/>
                    <a:pt x="1094990" y="2200212"/>
                  </a:cubicBezTo>
                  <a:cubicBezTo>
                    <a:pt x="1065145" y="2190242"/>
                    <a:pt x="1083306" y="2156206"/>
                    <a:pt x="1075178" y="2122869"/>
                  </a:cubicBezTo>
                  <a:cubicBezTo>
                    <a:pt x="1005709" y="1837881"/>
                    <a:pt x="1107753" y="1775333"/>
                    <a:pt x="1071177" y="1579055"/>
                  </a:cubicBezTo>
                  <a:cubicBezTo>
                    <a:pt x="1060319" y="1520825"/>
                    <a:pt x="915666" y="1657350"/>
                    <a:pt x="771330" y="1293178"/>
                  </a:cubicBezTo>
                  <a:cubicBezTo>
                    <a:pt x="695321" y="1101408"/>
                    <a:pt x="511679" y="1441768"/>
                    <a:pt x="299462" y="1318641"/>
                  </a:cubicBezTo>
                  <a:cubicBezTo>
                    <a:pt x="213800" y="1166368"/>
                    <a:pt x="332228" y="973836"/>
                    <a:pt x="322766" y="816039"/>
                  </a:cubicBezTo>
                  <a:cubicBezTo>
                    <a:pt x="314257" y="674370"/>
                    <a:pt x="64194" y="739648"/>
                    <a:pt x="6219" y="601917"/>
                  </a:cubicBezTo>
                  <a:cubicBezTo>
                    <a:pt x="-30675" y="514287"/>
                    <a:pt x="103120" y="332486"/>
                    <a:pt x="235136" y="317310"/>
                  </a:cubicBezTo>
                  <a:cubicBezTo>
                    <a:pt x="463165" y="291084"/>
                    <a:pt x="343848" y="47371"/>
                    <a:pt x="409190" y="0"/>
                  </a:cubicBezTo>
                  <a:cubicBezTo>
                    <a:pt x="384933" y="17590"/>
                    <a:pt x="695321" y="55055"/>
                    <a:pt x="752725" y="113792"/>
                  </a:cubicBezTo>
                  <a:cubicBezTo>
                    <a:pt x="853690" y="217107"/>
                    <a:pt x="747137" y="381381"/>
                    <a:pt x="812415" y="484061"/>
                  </a:cubicBezTo>
                  <a:lnTo>
                    <a:pt x="941447" y="686943"/>
                  </a:lnTo>
                  <a:cubicBezTo>
                    <a:pt x="1007741" y="791147"/>
                    <a:pt x="1196907" y="830453"/>
                    <a:pt x="1298126" y="880237"/>
                  </a:cubicBezTo>
                  <a:cubicBezTo>
                    <a:pt x="1315398" y="908812"/>
                    <a:pt x="1285172" y="967740"/>
                    <a:pt x="1306318" y="988759"/>
                  </a:cubicBezTo>
                  <a:cubicBezTo>
                    <a:pt x="1339338" y="1021525"/>
                    <a:pt x="1419856" y="1043750"/>
                    <a:pt x="1457829" y="1001395"/>
                  </a:cubicBezTo>
                  <a:cubicBezTo>
                    <a:pt x="1533647" y="916877"/>
                    <a:pt x="1546665" y="780606"/>
                    <a:pt x="1562921" y="667703"/>
                  </a:cubicBezTo>
                  <a:cubicBezTo>
                    <a:pt x="1500628" y="629539"/>
                    <a:pt x="1446907" y="658305"/>
                    <a:pt x="1392233" y="592836"/>
                  </a:cubicBezTo>
                  <a:cubicBezTo>
                    <a:pt x="1782314" y="345758"/>
                    <a:pt x="1902964" y="795846"/>
                    <a:pt x="2110101" y="757111"/>
                  </a:cubicBezTo>
                  <a:cubicBezTo>
                    <a:pt x="2198112" y="740664"/>
                    <a:pt x="2255579" y="637350"/>
                    <a:pt x="2336732" y="671894"/>
                  </a:cubicBezTo>
                  <a:cubicBezTo>
                    <a:pt x="2424553" y="709295"/>
                    <a:pt x="2526534" y="711835"/>
                    <a:pt x="2527550" y="835152"/>
                  </a:cubicBezTo>
                  <a:cubicBezTo>
                    <a:pt x="2527931" y="884555"/>
                    <a:pt x="2539233" y="943801"/>
                    <a:pt x="2575682" y="962533"/>
                  </a:cubicBezTo>
                  <a:cubicBezTo>
                    <a:pt x="2622292" y="986473"/>
                    <a:pt x="2677918" y="968756"/>
                    <a:pt x="2737671" y="920623"/>
                  </a:cubicBezTo>
                  <a:cubicBezTo>
                    <a:pt x="2798441" y="1132523"/>
                    <a:pt x="3046535" y="1173798"/>
                    <a:pt x="3248084" y="1210691"/>
                  </a:cubicBezTo>
                  <a:cubicBezTo>
                    <a:pt x="3423979" y="1242886"/>
                    <a:pt x="3639245" y="1521968"/>
                    <a:pt x="3882322" y="1407414"/>
                  </a:cubicBezTo>
                  <a:lnTo>
                    <a:pt x="3920740" y="1704150"/>
                  </a:lnTo>
                  <a:cubicBezTo>
                    <a:pt x="3926328" y="1747076"/>
                    <a:pt x="3892736" y="1788224"/>
                    <a:pt x="3910199" y="1822069"/>
                  </a:cubicBezTo>
                  <a:cubicBezTo>
                    <a:pt x="3924995" y="1850771"/>
                    <a:pt x="3972682" y="1861757"/>
                    <a:pt x="4002719" y="1890967"/>
                  </a:cubicBezTo>
                  <a:cubicBezTo>
                    <a:pt x="4046216" y="1933321"/>
                    <a:pt x="4039675" y="2009712"/>
                    <a:pt x="4088888" y="2029587"/>
                  </a:cubicBezTo>
                  <a:cubicBezTo>
                    <a:pt x="4253289" y="2096072"/>
                    <a:pt x="4405944" y="1895793"/>
                    <a:pt x="4432423" y="2118233"/>
                  </a:cubicBezTo>
                  <a:cubicBezTo>
                    <a:pt x="4443218" y="2208467"/>
                    <a:pt x="4538849" y="2272792"/>
                    <a:pt x="4536881" y="2364105"/>
                  </a:cubicBezTo>
                  <a:cubicBezTo>
                    <a:pt x="4529769" y="2695321"/>
                    <a:pt x="4709410" y="2533841"/>
                    <a:pt x="4687693" y="2722880"/>
                  </a:cubicBezTo>
                  <a:cubicBezTo>
                    <a:pt x="4682676" y="2766632"/>
                    <a:pt x="4623939" y="2815908"/>
                    <a:pt x="4588950" y="2767076"/>
                  </a:cubicBezTo>
                  <a:cubicBezTo>
                    <a:pt x="4556057" y="2721166"/>
                    <a:pt x="4554851" y="2658364"/>
                    <a:pt x="4520117" y="2635631"/>
                  </a:cubicBezTo>
                  <a:cubicBezTo>
                    <a:pt x="4348412" y="2523109"/>
                    <a:pt x="4043358" y="2774125"/>
                    <a:pt x="3942457" y="2713482"/>
                  </a:cubicBezTo>
                  <a:cubicBezTo>
                    <a:pt x="3900801" y="2688463"/>
                    <a:pt x="3845556" y="2637155"/>
                    <a:pt x="3856795" y="2569909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ECF3FF8-522C-76ED-E98A-709CF6C3E908}"/>
                </a:ext>
              </a:extLst>
            </p:cNvPr>
            <p:cNvSpPr/>
            <p:nvPr/>
          </p:nvSpPr>
          <p:spPr>
            <a:xfrm>
              <a:off x="9016936" y="3422973"/>
              <a:ext cx="3395408" cy="2405738"/>
            </a:xfrm>
            <a:custGeom>
              <a:avLst/>
              <a:gdLst>
                <a:gd name="csX0" fmla="*/ 2025968 w 3395408"/>
                <a:gd name="csY0" fmla="*/ 2049393 h 2405738"/>
                <a:gd name="csX1" fmla="*/ 1729295 w 3395408"/>
                <a:gd name="csY1" fmla="*/ 1958143 h 2405738"/>
                <a:gd name="csX2" fmla="*/ 1369758 w 3395408"/>
                <a:gd name="csY2" fmla="*/ 1858322 h 2405738"/>
                <a:gd name="csX3" fmla="*/ 1103313 w 3395408"/>
                <a:gd name="csY3" fmla="*/ 1688840 h 2405738"/>
                <a:gd name="csX4" fmla="*/ 578866 w 3395408"/>
                <a:gd name="csY4" fmla="*/ 1672076 h 2405738"/>
                <a:gd name="csX5" fmla="*/ 312801 w 3395408"/>
                <a:gd name="csY5" fmla="*/ 1630293 h 2405738"/>
                <a:gd name="csX6" fmla="*/ 172021 w 3395408"/>
                <a:gd name="csY6" fmla="*/ 1431284 h 2405738"/>
                <a:gd name="csX7" fmla="*/ 0 w 3395408"/>
                <a:gd name="csY7" fmla="*/ 1298760 h 2405738"/>
                <a:gd name="csX8" fmla="*/ 455168 w 3395408"/>
                <a:gd name="csY8" fmla="*/ 871341 h 2405738"/>
                <a:gd name="csX9" fmla="*/ 1035812 w 3395408"/>
                <a:gd name="csY9" fmla="*/ 561842 h 2405738"/>
                <a:gd name="csX10" fmla="*/ 1770888 w 3395408"/>
                <a:gd name="csY10" fmla="*/ 403473 h 2405738"/>
                <a:gd name="csX11" fmla="*/ 1838134 w 3395408"/>
                <a:gd name="csY11" fmla="*/ 449447 h 2405738"/>
                <a:gd name="csX12" fmla="*/ 1916367 w 3395408"/>
                <a:gd name="csY12" fmla="*/ 247644 h 2405738"/>
                <a:gd name="csX13" fmla="*/ 2052892 w 3395408"/>
                <a:gd name="csY13" fmla="*/ 205353 h 2405738"/>
                <a:gd name="csX14" fmla="*/ 2257234 w 3395408"/>
                <a:gd name="csY14" fmla="*/ 75813 h 2405738"/>
                <a:gd name="csX15" fmla="*/ 2048129 w 3395408"/>
                <a:gd name="csY15" fmla="*/ 552380 h 2405738"/>
                <a:gd name="csX16" fmla="*/ 2360613 w 3395408"/>
                <a:gd name="csY16" fmla="*/ 672205 h 2405738"/>
                <a:gd name="csX17" fmla="*/ 2686621 w 3395408"/>
                <a:gd name="csY17" fmla="*/ 812730 h 2405738"/>
                <a:gd name="csX18" fmla="*/ 2833243 w 3395408"/>
                <a:gd name="csY18" fmla="*/ 1089781 h 2405738"/>
                <a:gd name="csX19" fmla="*/ 3158363 w 3395408"/>
                <a:gd name="csY19" fmla="*/ 1094924 h 2405738"/>
                <a:gd name="csX20" fmla="*/ 3395408 w 3395408"/>
                <a:gd name="csY20" fmla="*/ 1310888 h 2405738"/>
                <a:gd name="csX21" fmla="*/ 3218053 w 3395408"/>
                <a:gd name="csY21" fmla="*/ 1456176 h 2405738"/>
                <a:gd name="csX22" fmla="*/ 3267393 w 3395408"/>
                <a:gd name="csY22" fmla="*/ 1706112 h 2405738"/>
                <a:gd name="csX23" fmla="*/ 2662238 w 3395408"/>
                <a:gd name="csY23" fmla="*/ 2263261 h 2405738"/>
                <a:gd name="csX24" fmla="*/ 2470277 w 3395408"/>
                <a:gd name="csY24" fmla="*/ 2392928 h 2405738"/>
                <a:gd name="csX25" fmla="*/ 2210308 w 3395408"/>
                <a:gd name="csY25" fmla="*/ 2310823 h 2405738"/>
                <a:gd name="csX26" fmla="*/ 2264029 w 3395408"/>
                <a:gd name="csY26" fmla="*/ 2207445 h 2405738"/>
                <a:gd name="csX27" fmla="*/ 2026031 w 3395408"/>
                <a:gd name="csY27" fmla="*/ 2049393 h 24057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3395408" h="2405738">
                  <a:moveTo>
                    <a:pt x="2025968" y="2049393"/>
                  </a:moveTo>
                  <a:cubicBezTo>
                    <a:pt x="1934908" y="1933124"/>
                    <a:pt x="1848612" y="1964049"/>
                    <a:pt x="1729295" y="1958143"/>
                  </a:cubicBezTo>
                  <a:cubicBezTo>
                    <a:pt x="1632268" y="1953381"/>
                    <a:pt x="1435418" y="1923599"/>
                    <a:pt x="1369758" y="1858322"/>
                  </a:cubicBezTo>
                  <a:cubicBezTo>
                    <a:pt x="1275842" y="1764786"/>
                    <a:pt x="1219898" y="1735322"/>
                    <a:pt x="1103313" y="1688840"/>
                  </a:cubicBezTo>
                  <a:cubicBezTo>
                    <a:pt x="929704" y="1619625"/>
                    <a:pt x="754634" y="1561586"/>
                    <a:pt x="578866" y="1672076"/>
                  </a:cubicBezTo>
                  <a:cubicBezTo>
                    <a:pt x="483870" y="1731830"/>
                    <a:pt x="397129" y="1660773"/>
                    <a:pt x="312801" y="1630293"/>
                  </a:cubicBezTo>
                  <a:cubicBezTo>
                    <a:pt x="213296" y="1594352"/>
                    <a:pt x="160528" y="1558157"/>
                    <a:pt x="172021" y="1431284"/>
                  </a:cubicBezTo>
                  <a:cubicBezTo>
                    <a:pt x="120459" y="1380929"/>
                    <a:pt x="58039" y="1370387"/>
                    <a:pt x="0" y="1298760"/>
                  </a:cubicBezTo>
                  <a:cubicBezTo>
                    <a:pt x="196723" y="1101084"/>
                    <a:pt x="145606" y="1030599"/>
                    <a:pt x="455168" y="871341"/>
                  </a:cubicBezTo>
                  <a:cubicBezTo>
                    <a:pt x="1046035" y="837813"/>
                    <a:pt x="787845" y="680016"/>
                    <a:pt x="1035812" y="561842"/>
                  </a:cubicBezTo>
                  <a:cubicBezTo>
                    <a:pt x="1212723" y="477514"/>
                    <a:pt x="1592707" y="334703"/>
                    <a:pt x="1770888" y="403473"/>
                  </a:cubicBezTo>
                  <a:cubicBezTo>
                    <a:pt x="1791907" y="411601"/>
                    <a:pt x="1801940" y="466020"/>
                    <a:pt x="1838134" y="449447"/>
                  </a:cubicBezTo>
                  <a:cubicBezTo>
                    <a:pt x="1912874" y="415157"/>
                    <a:pt x="1886776" y="296539"/>
                    <a:pt x="1916367" y="247644"/>
                  </a:cubicBezTo>
                  <a:cubicBezTo>
                    <a:pt x="1940687" y="207512"/>
                    <a:pt x="2002092" y="210814"/>
                    <a:pt x="2052892" y="205353"/>
                  </a:cubicBezTo>
                  <a:cubicBezTo>
                    <a:pt x="2149666" y="194939"/>
                    <a:pt x="2202497" y="-148342"/>
                    <a:pt x="2257234" y="75813"/>
                  </a:cubicBezTo>
                  <a:cubicBezTo>
                    <a:pt x="2264093" y="103880"/>
                    <a:pt x="2047304" y="440303"/>
                    <a:pt x="2048129" y="552380"/>
                  </a:cubicBezTo>
                  <a:cubicBezTo>
                    <a:pt x="2195894" y="553206"/>
                    <a:pt x="2272220" y="600894"/>
                    <a:pt x="2360613" y="672205"/>
                  </a:cubicBezTo>
                  <a:cubicBezTo>
                    <a:pt x="2451037" y="745167"/>
                    <a:pt x="2585530" y="771329"/>
                    <a:pt x="2686621" y="812730"/>
                  </a:cubicBezTo>
                  <a:cubicBezTo>
                    <a:pt x="2830767" y="871786"/>
                    <a:pt x="2827528" y="962210"/>
                    <a:pt x="2833243" y="1089781"/>
                  </a:cubicBezTo>
                  <a:cubicBezTo>
                    <a:pt x="2840672" y="1255516"/>
                    <a:pt x="3167126" y="1092892"/>
                    <a:pt x="3158363" y="1094924"/>
                  </a:cubicBezTo>
                  <a:cubicBezTo>
                    <a:pt x="3263265" y="1070350"/>
                    <a:pt x="3176270" y="1227005"/>
                    <a:pt x="3395408" y="1310888"/>
                  </a:cubicBezTo>
                  <a:cubicBezTo>
                    <a:pt x="3303461" y="1369181"/>
                    <a:pt x="3244723" y="1382453"/>
                    <a:pt x="3218053" y="1456176"/>
                  </a:cubicBezTo>
                  <a:cubicBezTo>
                    <a:pt x="3186430" y="1543552"/>
                    <a:pt x="3236468" y="1631373"/>
                    <a:pt x="3267393" y="1706112"/>
                  </a:cubicBezTo>
                  <a:cubicBezTo>
                    <a:pt x="2904998" y="1891913"/>
                    <a:pt x="3199258" y="1900486"/>
                    <a:pt x="2662238" y="2263261"/>
                  </a:cubicBezTo>
                  <a:lnTo>
                    <a:pt x="2470277" y="2392928"/>
                  </a:lnTo>
                  <a:cubicBezTo>
                    <a:pt x="2400681" y="2439918"/>
                    <a:pt x="2295334" y="2345049"/>
                    <a:pt x="2210308" y="2310823"/>
                  </a:cubicBezTo>
                  <a:cubicBezTo>
                    <a:pt x="2234820" y="2291265"/>
                    <a:pt x="2298320" y="2236591"/>
                    <a:pt x="2264029" y="2207445"/>
                  </a:cubicBezTo>
                  <a:cubicBezTo>
                    <a:pt x="2195576" y="2149342"/>
                    <a:pt x="2085784" y="2125720"/>
                    <a:pt x="2026031" y="2049393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299C905-2747-8028-6781-6A3DEA17863A}"/>
                </a:ext>
              </a:extLst>
            </p:cNvPr>
            <p:cNvSpPr/>
            <p:nvPr/>
          </p:nvSpPr>
          <p:spPr>
            <a:xfrm>
              <a:off x="7922975" y="1061275"/>
              <a:ext cx="2928572" cy="2750184"/>
            </a:xfrm>
            <a:custGeom>
              <a:avLst/>
              <a:gdLst>
                <a:gd name="csX0" fmla="*/ 2307510 w 2928572"/>
                <a:gd name="csY0" fmla="*/ 2516061 h 2750184"/>
                <a:gd name="csX1" fmla="*/ 1673526 w 2928572"/>
                <a:gd name="csY1" fmla="*/ 2210943 h 2750184"/>
                <a:gd name="csX2" fmla="*/ 1590785 w 2928572"/>
                <a:gd name="csY2" fmla="*/ 2088896 h 2750184"/>
                <a:gd name="csX3" fmla="*/ 1458959 w 2928572"/>
                <a:gd name="csY3" fmla="*/ 2174939 h 2750184"/>
                <a:gd name="csX4" fmla="*/ 1198673 w 2928572"/>
                <a:gd name="csY4" fmla="*/ 2219325 h 2750184"/>
                <a:gd name="csX5" fmla="*/ 897937 w 2928572"/>
                <a:gd name="csY5" fmla="*/ 2416112 h 2750184"/>
                <a:gd name="csX6" fmla="*/ 478773 w 2928572"/>
                <a:gd name="csY6" fmla="*/ 2568829 h 2750184"/>
                <a:gd name="csX7" fmla="*/ 219185 w 2928572"/>
                <a:gd name="csY7" fmla="*/ 2618740 h 2750184"/>
                <a:gd name="csX8" fmla="*/ 78469 w 2928572"/>
                <a:gd name="csY8" fmla="*/ 2441512 h 2750184"/>
                <a:gd name="csX9" fmla="*/ 8302 w 2928572"/>
                <a:gd name="csY9" fmla="*/ 1971104 h 2750184"/>
                <a:gd name="csX10" fmla="*/ 224075 w 2928572"/>
                <a:gd name="csY10" fmla="*/ 1545145 h 2750184"/>
                <a:gd name="csX11" fmla="*/ 432482 w 2928572"/>
                <a:gd name="csY11" fmla="*/ 1210437 h 2750184"/>
                <a:gd name="csX12" fmla="*/ 496172 w 2928572"/>
                <a:gd name="csY12" fmla="*/ 1106932 h 2750184"/>
                <a:gd name="csX13" fmla="*/ 430450 w 2928572"/>
                <a:gd name="csY13" fmla="*/ 1016381 h 2750184"/>
                <a:gd name="csX14" fmla="*/ 250173 w 2928572"/>
                <a:gd name="csY14" fmla="*/ 1038923 h 2750184"/>
                <a:gd name="csX15" fmla="*/ 232901 w 2928572"/>
                <a:gd name="csY15" fmla="*/ 423037 h 2750184"/>
                <a:gd name="csX16" fmla="*/ 436736 w 2928572"/>
                <a:gd name="csY16" fmla="*/ 91377 h 2750184"/>
                <a:gd name="csX17" fmla="*/ 588057 w 2928572"/>
                <a:gd name="csY17" fmla="*/ 85661 h 2750184"/>
                <a:gd name="csX18" fmla="*/ 882125 w 2928572"/>
                <a:gd name="csY18" fmla="*/ 0 h 2750184"/>
                <a:gd name="csX19" fmla="*/ 972232 w 2928572"/>
                <a:gd name="csY19" fmla="*/ 494030 h 2750184"/>
                <a:gd name="csX20" fmla="*/ 1193148 w 2928572"/>
                <a:gd name="csY20" fmla="*/ 762889 h 2750184"/>
                <a:gd name="csX21" fmla="*/ 1411398 w 2928572"/>
                <a:gd name="csY21" fmla="*/ 938022 h 2750184"/>
                <a:gd name="csX22" fmla="*/ 1545955 w 2928572"/>
                <a:gd name="csY22" fmla="*/ 1232535 h 2750184"/>
                <a:gd name="csX23" fmla="*/ 1454387 w 2928572"/>
                <a:gd name="csY23" fmla="*/ 1474089 h 2750184"/>
                <a:gd name="csX24" fmla="*/ 1945243 w 2928572"/>
                <a:gd name="csY24" fmla="*/ 1950466 h 2750184"/>
                <a:gd name="csX25" fmla="*/ 2087609 w 2928572"/>
                <a:gd name="csY25" fmla="*/ 1985518 h 2750184"/>
                <a:gd name="csX26" fmla="*/ 2180955 w 2928572"/>
                <a:gd name="csY26" fmla="*/ 1875155 h 2750184"/>
                <a:gd name="csX27" fmla="*/ 2382821 w 2928572"/>
                <a:gd name="csY27" fmla="*/ 2136712 h 2750184"/>
                <a:gd name="csX28" fmla="*/ 2716386 w 2928572"/>
                <a:gd name="csY28" fmla="*/ 2142490 h 2750184"/>
                <a:gd name="csX29" fmla="*/ 2873803 w 2928572"/>
                <a:gd name="csY29" fmla="*/ 2282825 h 2750184"/>
                <a:gd name="csX30" fmla="*/ 2915395 w 2928572"/>
                <a:gd name="csY30" fmla="*/ 2625662 h 2750184"/>
                <a:gd name="csX31" fmla="*/ 2385107 w 2928572"/>
                <a:gd name="csY31" fmla="*/ 2750185 h 2750184"/>
                <a:gd name="csX32" fmla="*/ 2307510 w 2928572"/>
                <a:gd name="csY32" fmla="*/ 2516188 h 27501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2928572" h="2750184">
                  <a:moveTo>
                    <a:pt x="2307510" y="2516061"/>
                  </a:moveTo>
                  <a:cubicBezTo>
                    <a:pt x="2180256" y="2485517"/>
                    <a:pt x="1683749" y="2388997"/>
                    <a:pt x="1673526" y="2210943"/>
                  </a:cubicBezTo>
                  <a:cubicBezTo>
                    <a:pt x="1670224" y="2152841"/>
                    <a:pt x="1640125" y="2094230"/>
                    <a:pt x="1590785" y="2088896"/>
                  </a:cubicBezTo>
                  <a:cubicBezTo>
                    <a:pt x="1527794" y="2082165"/>
                    <a:pt x="1504743" y="2139633"/>
                    <a:pt x="1458959" y="2174939"/>
                  </a:cubicBezTo>
                  <a:cubicBezTo>
                    <a:pt x="1389109" y="2228850"/>
                    <a:pt x="1282048" y="2184654"/>
                    <a:pt x="1198673" y="2219325"/>
                  </a:cubicBezTo>
                  <a:cubicBezTo>
                    <a:pt x="1087357" y="2265680"/>
                    <a:pt x="1012300" y="2389822"/>
                    <a:pt x="897937" y="2416112"/>
                  </a:cubicBezTo>
                  <a:cubicBezTo>
                    <a:pt x="749474" y="2450211"/>
                    <a:pt x="610790" y="2498662"/>
                    <a:pt x="478773" y="2568829"/>
                  </a:cubicBezTo>
                  <a:cubicBezTo>
                    <a:pt x="421623" y="2599182"/>
                    <a:pt x="298878" y="2563432"/>
                    <a:pt x="219185" y="2618740"/>
                  </a:cubicBezTo>
                  <a:cubicBezTo>
                    <a:pt x="194230" y="2573338"/>
                    <a:pt x="91233" y="2491105"/>
                    <a:pt x="78469" y="2441512"/>
                  </a:cubicBezTo>
                  <a:cubicBezTo>
                    <a:pt x="43100" y="2304606"/>
                    <a:pt x="-23321" y="2117027"/>
                    <a:pt x="8302" y="1971104"/>
                  </a:cubicBezTo>
                  <a:cubicBezTo>
                    <a:pt x="39226" y="1828292"/>
                    <a:pt x="138159" y="1659255"/>
                    <a:pt x="224075" y="1545145"/>
                  </a:cubicBezTo>
                  <a:cubicBezTo>
                    <a:pt x="311197" y="1429385"/>
                    <a:pt x="401748" y="1364044"/>
                    <a:pt x="432482" y="1210437"/>
                  </a:cubicBezTo>
                  <a:cubicBezTo>
                    <a:pt x="438705" y="1179449"/>
                    <a:pt x="498712" y="1148715"/>
                    <a:pt x="496172" y="1106932"/>
                  </a:cubicBezTo>
                  <a:cubicBezTo>
                    <a:pt x="494394" y="1076960"/>
                    <a:pt x="492934" y="1019620"/>
                    <a:pt x="430450" y="1016381"/>
                  </a:cubicBezTo>
                  <a:cubicBezTo>
                    <a:pt x="381174" y="1013841"/>
                    <a:pt x="297291" y="1101535"/>
                    <a:pt x="250173" y="1038923"/>
                  </a:cubicBezTo>
                  <a:cubicBezTo>
                    <a:pt x="23859" y="737870"/>
                    <a:pt x="191817" y="573786"/>
                    <a:pt x="232901" y="423037"/>
                  </a:cubicBezTo>
                  <a:cubicBezTo>
                    <a:pt x="263508" y="310642"/>
                    <a:pt x="456104" y="79565"/>
                    <a:pt x="436736" y="91377"/>
                  </a:cubicBezTo>
                  <a:cubicBezTo>
                    <a:pt x="482139" y="63690"/>
                    <a:pt x="532368" y="84646"/>
                    <a:pt x="588057" y="85661"/>
                  </a:cubicBezTo>
                  <a:cubicBezTo>
                    <a:pt x="692705" y="87566"/>
                    <a:pt x="772715" y="9525"/>
                    <a:pt x="882125" y="0"/>
                  </a:cubicBezTo>
                  <a:cubicBezTo>
                    <a:pt x="940799" y="161671"/>
                    <a:pt x="946832" y="338074"/>
                    <a:pt x="972232" y="494030"/>
                  </a:cubicBezTo>
                  <a:cubicBezTo>
                    <a:pt x="997886" y="651192"/>
                    <a:pt x="1082531" y="689483"/>
                    <a:pt x="1193148" y="762889"/>
                  </a:cubicBezTo>
                  <a:cubicBezTo>
                    <a:pt x="1264332" y="810133"/>
                    <a:pt x="1289160" y="923798"/>
                    <a:pt x="1411398" y="938022"/>
                  </a:cubicBezTo>
                  <a:cubicBezTo>
                    <a:pt x="1473120" y="1001014"/>
                    <a:pt x="1494837" y="1152842"/>
                    <a:pt x="1545955" y="1232535"/>
                  </a:cubicBezTo>
                  <a:cubicBezTo>
                    <a:pt x="1469119" y="1308227"/>
                    <a:pt x="1421875" y="1384681"/>
                    <a:pt x="1454387" y="1474089"/>
                  </a:cubicBezTo>
                  <a:cubicBezTo>
                    <a:pt x="1857422" y="1443609"/>
                    <a:pt x="1832403" y="1703324"/>
                    <a:pt x="1945243" y="1950466"/>
                  </a:cubicBezTo>
                  <a:cubicBezTo>
                    <a:pt x="1968103" y="2000567"/>
                    <a:pt x="2046716" y="1985264"/>
                    <a:pt x="2087609" y="1985518"/>
                  </a:cubicBezTo>
                  <a:cubicBezTo>
                    <a:pt x="2149141" y="1985899"/>
                    <a:pt x="2165270" y="1924431"/>
                    <a:pt x="2180955" y="1875155"/>
                  </a:cubicBezTo>
                  <a:cubicBezTo>
                    <a:pt x="2272776" y="1962658"/>
                    <a:pt x="2295381" y="2074735"/>
                    <a:pt x="2382821" y="2136712"/>
                  </a:cubicBezTo>
                  <a:cubicBezTo>
                    <a:pt x="2477182" y="2203640"/>
                    <a:pt x="2603865" y="2150999"/>
                    <a:pt x="2716386" y="2142490"/>
                  </a:cubicBezTo>
                  <a:cubicBezTo>
                    <a:pt x="2777473" y="2137855"/>
                    <a:pt x="2879201" y="2221992"/>
                    <a:pt x="2873803" y="2282825"/>
                  </a:cubicBezTo>
                  <a:cubicBezTo>
                    <a:pt x="2848276" y="2570861"/>
                    <a:pt x="2967084" y="2525395"/>
                    <a:pt x="2915395" y="2625662"/>
                  </a:cubicBezTo>
                  <a:cubicBezTo>
                    <a:pt x="2866945" y="2719515"/>
                    <a:pt x="2636186" y="2633409"/>
                    <a:pt x="2385107" y="2750185"/>
                  </a:cubicBezTo>
                  <a:cubicBezTo>
                    <a:pt x="2355389" y="2673287"/>
                    <a:pt x="2377678" y="2533015"/>
                    <a:pt x="2307510" y="2516188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53728B9-96B2-42C8-8BF4-5912762A026D}"/>
                </a:ext>
              </a:extLst>
            </p:cNvPr>
            <p:cNvSpPr/>
            <p:nvPr/>
          </p:nvSpPr>
          <p:spPr>
            <a:xfrm>
              <a:off x="5291201" y="3667124"/>
              <a:ext cx="3523170" cy="2122488"/>
            </a:xfrm>
            <a:custGeom>
              <a:avLst/>
              <a:gdLst>
                <a:gd name="csX0" fmla="*/ 2234819 w 3523170"/>
                <a:gd name="csY0" fmla="*/ 1804163 h 2122488"/>
                <a:gd name="csX1" fmla="*/ 1890141 w 3523170"/>
                <a:gd name="csY1" fmla="*/ 1785113 h 2122488"/>
                <a:gd name="csX2" fmla="*/ 1852676 w 3523170"/>
                <a:gd name="csY2" fmla="*/ 1550797 h 2122488"/>
                <a:gd name="csX3" fmla="*/ 1743519 w 3523170"/>
                <a:gd name="csY3" fmla="*/ 1356869 h 2122488"/>
                <a:gd name="csX4" fmla="*/ 1274635 w 3523170"/>
                <a:gd name="csY4" fmla="*/ 1048894 h 2122488"/>
                <a:gd name="csX5" fmla="*/ 1186625 w 3523170"/>
                <a:gd name="csY5" fmla="*/ 1210438 h 2122488"/>
                <a:gd name="csX6" fmla="*/ 1079564 w 3523170"/>
                <a:gd name="csY6" fmla="*/ 1212533 h 2122488"/>
                <a:gd name="csX7" fmla="*/ 1016381 w 3523170"/>
                <a:gd name="csY7" fmla="*/ 1033463 h 2122488"/>
                <a:gd name="csX8" fmla="*/ 605028 w 3523170"/>
                <a:gd name="csY8" fmla="*/ 1088073 h 2122488"/>
                <a:gd name="csX9" fmla="*/ 398208 w 3523170"/>
                <a:gd name="csY9" fmla="*/ 1224916 h 2122488"/>
                <a:gd name="csX10" fmla="*/ 0 w 3523170"/>
                <a:gd name="csY10" fmla="*/ 1047179 h 2122488"/>
                <a:gd name="csX11" fmla="*/ 538544 w 3523170"/>
                <a:gd name="csY11" fmla="*/ 527051 h 2122488"/>
                <a:gd name="csX12" fmla="*/ 240093 w 3523170"/>
                <a:gd name="csY12" fmla="*/ 467297 h 2122488"/>
                <a:gd name="csX13" fmla="*/ 243777 w 3523170"/>
                <a:gd name="csY13" fmla="*/ 275019 h 2122488"/>
                <a:gd name="csX14" fmla="*/ 454723 w 3523170"/>
                <a:gd name="csY14" fmla="*/ 229807 h 2122488"/>
                <a:gd name="csX15" fmla="*/ 923163 w 3523170"/>
                <a:gd name="csY15" fmla="*/ 107443 h 2122488"/>
                <a:gd name="csX16" fmla="*/ 1172464 w 3523170"/>
                <a:gd name="csY16" fmla="*/ 227902 h 2122488"/>
                <a:gd name="csX17" fmla="*/ 1641412 w 3523170"/>
                <a:gd name="csY17" fmla="*/ 16891 h 2122488"/>
                <a:gd name="csX18" fmla="*/ 1957578 w 3523170"/>
                <a:gd name="csY18" fmla="*/ 199073 h 2122488"/>
                <a:gd name="csX19" fmla="*/ 2168525 w 3523170"/>
                <a:gd name="csY19" fmla="*/ 460058 h 2122488"/>
                <a:gd name="csX20" fmla="*/ 2301113 w 3523170"/>
                <a:gd name="csY20" fmla="*/ 364745 h 2122488"/>
                <a:gd name="csX21" fmla="*/ 2541333 w 3523170"/>
                <a:gd name="csY21" fmla="*/ 794132 h 2122488"/>
                <a:gd name="csX22" fmla="*/ 2764218 w 3523170"/>
                <a:gd name="csY22" fmla="*/ 840169 h 2122488"/>
                <a:gd name="csX23" fmla="*/ 2845308 w 3523170"/>
                <a:gd name="csY23" fmla="*/ 903923 h 2122488"/>
                <a:gd name="csX24" fmla="*/ 3001074 w 3523170"/>
                <a:gd name="csY24" fmla="*/ 731711 h 2122488"/>
                <a:gd name="csX25" fmla="*/ 3296349 w 3523170"/>
                <a:gd name="csY25" fmla="*/ 917766 h 2122488"/>
                <a:gd name="csX26" fmla="*/ 3299206 w 3523170"/>
                <a:gd name="csY26" fmla="*/ 1028002 h 2122488"/>
                <a:gd name="csX27" fmla="*/ 3456242 w 3523170"/>
                <a:gd name="csY27" fmla="*/ 1137032 h 2122488"/>
                <a:gd name="csX28" fmla="*/ 3419412 w 3523170"/>
                <a:gd name="csY28" fmla="*/ 1383158 h 2122488"/>
                <a:gd name="csX29" fmla="*/ 3523170 w 3523170"/>
                <a:gd name="csY29" fmla="*/ 1502601 h 2122488"/>
                <a:gd name="csX30" fmla="*/ 2868231 w 3523170"/>
                <a:gd name="csY30" fmla="*/ 1699959 h 2122488"/>
                <a:gd name="csX31" fmla="*/ 2410206 w 3523170"/>
                <a:gd name="csY31" fmla="*/ 2122488 h 2122488"/>
                <a:gd name="csX32" fmla="*/ 2234819 w 3523170"/>
                <a:gd name="csY32" fmla="*/ 1804036 h 21224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3523170" h="2122488">
                  <a:moveTo>
                    <a:pt x="2234819" y="1804163"/>
                  </a:moveTo>
                  <a:cubicBezTo>
                    <a:pt x="2134933" y="1897127"/>
                    <a:pt x="1912112" y="1922527"/>
                    <a:pt x="1890141" y="1785113"/>
                  </a:cubicBezTo>
                  <a:lnTo>
                    <a:pt x="1852676" y="1550797"/>
                  </a:lnTo>
                  <a:cubicBezTo>
                    <a:pt x="1842071" y="1484631"/>
                    <a:pt x="1759394" y="1446785"/>
                    <a:pt x="1743519" y="1356869"/>
                  </a:cubicBezTo>
                  <a:cubicBezTo>
                    <a:pt x="1459675" y="1474661"/>
                    <a:pt x="1476756" y="1072452"/>
                    <a:pt x="1274635" y="1048894"/>
                  </a:cubicBezTo>
                  <a:cubicBezTo>
                    <a:pt x="1201865" y="1040385"/>
                    <a:pt x="1208215" y="1159257"/>
                    <a:pt x="1186625" y="1210438"/>
                  </a:cubicBezTo>
                  <a:cubicBezTo>
                    <a:pt x="1168209" y="1254189"/>
                    <a:pt x="1106107" y="1224027"/>
                    <a:pt x="1079564" y="1212533"/>
                  </a:cubicBezTo>
                  <a:cubicBezTo>
                    <a:pt x="1015365" y="1184720"/>
                    <a:pt x="1055560" y="1040194"/>
                    <a:pt x="1016381" y="1033463"/>
                  </a:cubicBezTo>
                  <a:cubicBezTo>
                    <a:pt x="983933" y="1027939"/>
                    <a:pt x="656209" y="1077913"/>
                    <a:pt x="605028" y="1088073"/>
                  </a:cubicBezTo>
                  <a:cubicBezTo>
                    <a:pt x="527114" y="1103504"/>
                    <a:pt x="476250" y="1204151"/>
                    <a:pt x="398208" y="1224916"/>
                  </a:cubicBezTo>
                  <a:cubicBezTo>
                    <a:pt x="240602" y="1266889"/>
                    <a:pt x="129477" y="1168718"/>
                    <a:pt x="0" y="1047179"/>
                  </a:cubicBezTo>
                  <a:cubicBezTo>
                    <a:pt x="131953" y="858457"/>
                    <a:pt x="680720" y="830708"/>
                    <a:pt x="538544" y="527051"/>
                  </a:cubicBezTo>
                  <a:cubicBezTo>
                    <a:pt x="495046" y="434087"/>
                    <a:pt x="420560" y="596710"/>
                    <a:pt x="240093" y="467297"/>
                  </a:cubicBezTo>
                  <a:cubicBezTo>
                    <a:pt x="175323" y="420815"/>
                    <a:pt x="219520" y="323216"/>
                    <a:pt x="243777" y="275019"/>
                  </a:cubicBezTo>
                  <a:cubicBezTo>
                    <a:pt x="280988" y="201041"/>
                    <a:pt x="380936" y="207709"/>
                    <a:pt x="454723" y="229807"/>
                  </a:cubicBezTo>
                  <a:cubicBezTo>
                    <a:pt x="624459" y="280734"/>
                    <a:pt x="783082" y="184151"/>
                    <a:pt x="923163" y="107443"/>
                  </a:cubicBezTo>
                  <a:cubicBezTo>
                    <a:pt x="1028764" y="49594"/>
                    <a:pt x="1096264" y="213996"/>
                    <a:pt x="1172464" y="227902"/>
                  </a:cubicBezTo>
                  <a:cubicBezTo>
                    <a:pt x="1345819" y="259525"/>
                    <a:pt x="1506410" y="108204"/>
                    <a:pt x="1641412" y="16891"/>
                  </a:cubicBezTo>
                  <a:cubicBezTo>
                    <a:pt x="1773745" y="-72580"/>
                    <a:pt x="1701038" y="223711"/>
                    <a:pt x="1957578" y="199073"/>
                  </a:cubicBezTo>
                  <a:lnTo>
                    <a:pt x="2168525" y="460058"/>
                  </a:lnTo>
                  <a:lnTo>
                    <a:pt x="2301113" y="364745"/>
                  </a:lnTo>
                  <a:cubicBezTo>
                    <a:pt x="2557780" y="611506"/>
                    <a:pt x="2360930" y="615887"/>
                    <a:pt x="2541333" y="794132"/>
                  </a:cubicBezTo>
                  <a:cubicBezTo>
                    <a:pt x="2604008" y="856044"/>
                    <a:pt x="2679573" y="839153"/>
                    <a:pt x="2764218" y="840169"/>
                  </a:cubicBezTo>
                  <a:cubicBezTo>
                    <a:pt x="2789809" y="840487"/>
                    <a:pt x="2809177" y="914528"/>
                    <a:pt x="2845308" y="903923"/>
                  </a:cubicBezTo>
                  <a:cubicBezTo>
                    <a:pt x="2977197" y="865061"/>
                    <a:pt x="2929255" y="760667"/>
                    <a:pt x="3001074" y="731711"/>
                  </a:cubicBezTo>
                  <a:cubicBezTo>
                    <a:pt x="3240088" y="635318"/>
                    <a:pt x="3082290" y="879349"/>
                    <a:pt x="3296349" y="917766"/>
                  </a:cubicBezTo>
                  <a:cubicBezTo>
                    <a:pt x="3314764" y="939674"/>
                    <a:pt x="3288729" y="1005079"/>
                    <a:pt x="3299206" y="1028002"/>
                  </a:cubicBezTo>
                  <a:cubicBezTo>
                    <a:pt x="3332797" y="1101408"/>
                    <a:pt x="3436430" y="1091248"/>
                    <a:pt x="3456242" y="1137032"/>
                  </a:cubicBezTo>
                  <a:cubicBezTo>
                    <a:pt x="3493770" y="1223772"/>
                    <a:pt x="3384296" y="1304672"/>
                    <a:pt x="3419412" y="1383158"/>
                  </a:cubicBezTo>
                  <a:cubicBezTo>
                    <a:pt x="3437128" y="1422782"/>
                    <a:pt x="3490087" y="1442594"/>
                    <a:pt x="3523170" y="1502601"/>
                  </a:cubicBezTo>
                  <a:cubicBezTo>
                    <a:pt x="3221609" y="1609027"/>
                    <a:pt x="3049968" y="1439990"/>
                    <a:pt x="2868231" y="1699959"/>
                  </a:cubicBezTo>
                  <a:cubicBezTo>
                    <a:pt x="2805938" y="1789050"/>
                    <a:pt x="2511362" y="2003489"/>
                    <a:pt x="2410206" y="2122488"/>
                  </a:cubicBezTo>
                  <a:cubicBezTo>
                    <a:pt x="2253170" y="2103311"/>
                    <a:pt x="2447925" y="1605789"/>
                    <a:pt x="2234819" y="1804036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7767FBA-CDC4-D0EF-3F02-6B87EBE315C0}"/>
                </a:ext>
              </a:extLst>
            </p:cNvPr>
            <p:cNvSpPr/>
            <p:nvPr/>
          </p:nvSpPr>
          <p:spPr>
            <a:xfrm>
              <a:off x="2276362" y="877780"/>
              <a:ext cx="2083271" cy="2568710"/>
            </a:xfrm>
            <a:custGeom>
              <a:avLst/>
              <a:gdLst>
                <a:gd name="csX0" fmla="*/ 1055482 w 2083271"/>
                <a:gd name="csY0" fmla="*/ 1924284 h 2568710"/>
                <a:gd name="csX1" fmla="*/ 669720 w 2083271"/>
                <a:gd name="csY1" fmla="*/ 1960987 h 2568710"/>
                <a:gd name="csX2" fmla="*/ 263574 w 2083271"/>
                <a:gd name="csY2" fmla="*/ 2145518 h 2568710"/>
                <a:gd name="csX3" fmla="*/ 360475 w 2083271"/>
                <a:gd name="csY3" fmla="*/ 2307379 h 2568710"/>
                <a:gd name="csX4" fmla="*/ 482204 w 2083271"/>
                <a:gd name="csY4" fmla="*/ 2530582 h 2568710"/>
                <a:gd name="csX5" fmla="*/ 204138 w 2083271"/>
                <a:gd name="csY5" fmla="*/ 2463209 h 2568710"/>
                <a:gd name="csX6" fmla="*/ 18972 w 2083271"/>
                <a:gd name="csY6" fmla="*/ 2141327 h 2568710"/>
                <a:gd name="csX7" fmla="*/ 94664 w 2083271"/>
                <a:gd name="csY7" fmla="*/ 1845480 h 2568710"/>
                <a:gd name="csX8" fmla="*/ 145845 w 2083271"/>
                <a:gd name="csY8" fmla="*/ 1664378 h 2568710"/>
                <a:gd name="csX9" fmla="*/ 440104 w 2083271"/>
                <a:gd name="csY9" fmla="*/ 1671998 h 2568710"/>
                <a:gd name="csX10" fmla="*/ 294625 w 2083271"/>
                <a:gd name="csY10" fmla="*/ 1151425 h 2568710"/>
                <a:gd name="csX11" fmla="*/ 65136 w 2083271"/>
                <a:gd name="csY11" fmla="*/ 880280 h 2568710"/>
                <a:gd name="csX12" fmla="*/ 364285 w 2083271"/>
                <a:gd name="csY12" fmla="*/ 694733 h 2568710"/>
                <a:gd name="csX13" fmla="*/ 313739 w 2083271"/>
                <a:gd name="csY13" fmla="*/ 475722 h 2568710"/>
                <a:gd name="csX14" fmla="*/ 504683 w 2083271"/>
                <a:gd name="csY14" fmla="*/ 310177 h 2568710"/>
                <a:gd name="csX15" fmla="*/ 800911 w 2083271"/>
                <a:gd name="csY15" fmla="*/ 118725 h 2568710"/>
                <a:gd name="csX16" fmla="*/ 988553 w 2083271"/>
                <a:gd name="csY16" fmla="*/ 43 h 2568710"/>
                <a:gd name="csX17" fmla="*/ 1254301 w 2083271"/>
                <a:gd name="csY17" fmla="*/ 415206 h 2568710"/>
                <a:gd name="csX18" fmla="*/ 1578024 w 2083271"/>
                <a:gd name="csY18" fmla="*/ 500233 h 2568710"/>
                <a:gd name="csX19" fmla="*/ 1884157 w 2083271"/>
                <a:gd name="csY19" fmla="*/ 438257 h 2568710"/>
                <a:gd name="csX20" fmla="*/ 2082277 w 2083271"/>
                <a:gd name="csY20" fmla="*/ 700575 h 2568710"/>
                <a:gd name="csX21" fmla="*/ 1996108 w 2083271"/>
                <a:gd name="csY21" fmla="*/ 806620 h 2568710"/>
                <a:gd name="csX22" fmla="*/ 1980423 w 2083271"/>
                <a:gd name="csY22" fmla="*/ 1060811 h 2568710"/>
                <a:gd name="csX23" fmla="*/ 1622855 w 2083271"/>
                <a:gd name="csY23" fmla="*/ 1455527 h 2568710"/>
                <a:gd name="csX24" fmla="*/ 1884792 w 2083271"/>
                <a:gd name="csY24" fmla="*/ 1805539 h 2568710"/>
                <a:gd name="csX25" fmla="*/ 1740901 w 2083271"/>
                <a:gd name="csY25" fmla="*/ 1736768 h 2568710"/>
                <a:gd name="csX26" fmla="*/ 1612949 w 2083271"/>
                <a:gd name="csY26" fmla="*/ 1879135 h 2568710"/>
                <a:gd name="csX27" fmla="*/ 1610218 w 2083271"/>
                <a:gd name="csY27" fmla="*/ 1726418 h 2568710"/>
                <a:gd name="csX28" fmla="*/ 1260651 w 2083271"/>
                <a:gd name="csY28" fmla="*/ 1626405 h 2568710"/>
                <a:gd name="csX29" fmla="*/ 1055419 w 2083271"/>
                <a:gd name="csY29" fmla="*/ 1924093 h 25687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2083271" h="2568710">
                  <a:moveTo>
                    <a:pt x="1055482" y="1924284"/>
                  </a:moveTo>
                  <a:cubicBezTo>
                    <a:pt x="961693" y="1951589"/>
                    <a:pt x="707820" y="1797347"/>
                    <a:pt x="669720" y="1960987"/>
                  </a:cubicBezTo>
                  <a:cubicBezTo>
                    <a:pt x="516748" y="1940667"/>
                    <a:pt x="322692" y="1992038"/>
                    <a:pt x="263574" y="2145518"/>
                  </a:cubicBezTo>
                  <a:cubicBezTo>
                    <a:pt x="241158" y="2203811"/>
                    <a:pt x="339901" y="2267755"/>
                    <a:pt x="360475" y="2307379"/>
                  </a:cubicBezTo>
                  <a:cubicBezTo>
                    <a:pt x="402385" y="2388024"/>
                    <a:pt x="424610" y="2459462"/>
                    <a:pt x="482204" y="2530582"/>
                  </a:cubicBezTo>
                  <a:cubicBezTo>
                    <a:pt x="393939" y="2603162"/>
                    <a:pt x="264082" y="2567412"/>
                    <a:pt x="204138" y="2463209"/>
                  </a:cubicBezTo>
                  <a:lnTo>
                    <a:pt x="18972" y="2141327"/>
                  </a:lnTo>
                  <a:cubicBezTo>
                    <a:pt x="-44147" y="2031599"/>
                    <a:pt x="68248" y="1941048"/>
                    <a:pt x="94664" y="1845480"/>
                  </a:cubicBezTo>
                  <a:cubicBezTo>
                    <a:pt x="112888" y="1779567"/>
                    <a:pt x="84885" y="1703113"/>
                    <a:pt x="145845" y="1664378"/>
                  </a:cubicBezTo>
                  <a:cubicBezTo>
                    <a:pt x="265606" y="1588242"/>
                    <a:pt x="353045" y="1722989"/>
                    <a:pt x="440104" y="1671998"/>
                  </a:cubicBezTo>
                  <a:cubicBezTo>
                    <a:pt x="279576" y="1352403"/>
                    <a:pt x="506525" y="1370818"/>
                    <a:pt x="294625" y="1151425"/>
                  </a:cubicBezTo>
                  <a:cubicBezTo>
                    <a:pt x="212964" y="1066843"/>
                    <a:pt x="120191" y="995787"/>
                    <a:pt x="65136" y="880280"/>
                  </a:cubicBezTo>
                  <a:lnTo>
                    <a:pt x="364285" y="694733"/>
                  </a:lnTo>
                  <a:cubicBezTo>
                    <a:pt x="379017" y="615930"/>
                    <a:pt x="319390" y="567035"/>
                    <a:pt x="313739" y="475722"/>
                  </a:cubicBezTo>
                  <a:cubicBezTo>
                    <a:pt x="408227" y="468610"/>
                    <a:pt x="443279" y="329354"/>
                    <a:pt x="504683" y="310177"/>
                  </a:cubicBezTo>
                  <a:cubicBezTo>
                    <a:pt x="632636" y="270109"/>
                    <a:pt x="743253" y="261282"/>
                    <a:pt x="800911" y="118725"/>
                  </a:cubicBezTo>
                  <a:cubicBezTo>
                    <a:pt x="833931" y="37191"/>
                    <a:pt x="907083" y="-1481"/>
                    <a:pt x="988553" y="43"/>
                  </a:cubicBezTo>
                  <a:cubicBezTo>
                    <a:pt x="1165274" y="3472"/>
                    <a:pt x="1125078" y="308526"/>
                    <a:pt x="1254301" y="415206"/>
                  </a:cubicBezTo>
                  <a:cubicBezTo>
                    <a:pt x="1373173" y="366692"/>
                    <a:pt x="1534717" y="362882"/>
                    <a:pt x="1578024" y="500233"/>
                  </a:cubicBezTo>
                  <a:cubicBezTo>
                    <a:pt x="1658161" y="754423"/>
                    <a:pt x="1706738" y="422318"/>
                    <a:pt x="1884157" y="438257"/>
                  </a:cubicBezTo>
                  <a:cubicBezTo>
                    <a:pt x="1989631" y="447718"/>
                    <a:pt x="2064815" y="627360"/>
                    <a:pt x="2082277" y="700575"/>
                  </a:cubicBezTo>
                  <a:cubicBezTo>
                    <a:pt x="2093961" y="749597"/>
                    <a:pt x="1998838" y="761662"/>
                    <a:pt x="1996108" y="806620"/>
                  </a:cubicBezTo>
                  <a:lnTo>
                    <a:pt x="1980423" y="1060811"/>
                  </a:lnTo>
                  <a:cubicBezTo>
                    <a:pt x="1771445" y="1053508"/>
                    <a:pt x="1565705" y="1311001"/>
                    <a:pt x="1622855" y="1455527"/>
                  </a:cubicBezTo>
                  <a:cubicBezTo>
                    <a:pt x="1717596" y="1694922"/>
                    <a:pt x="2057385" y="1497564"/>
                    <a:pt x="1884792" y="1805539"/>
                  </a:cubicBezTo>
                  <a:cubicBezTo>
                    <a:pt x="1845105" y="1787314"/>
                    <a:pt x="1807259" y="1721147"/>
                    <a:pt x="1740901" y="1736768"/>
                  </a:cubicBezTo>
                  <a:cubicBezTo>
                    <a:pt x="1676258" y="1752008"/>
                    <a:pt x="1654033" y="1816143"/>
                    <a:pt x="1612949" y="1879135"/>
                  </a:cubicBezTo>
                  <a:lnTo>
                    <a:pt x="1610218" y="1726418"/>
                  </a:lnTo>
                  <a:cubicBezTo>
                    <a:pt x="1609583" y="1690159"/>
                    <a:pt x="1321166" y="1556873"/>
                    <a:pt x="1260651" y="1626405"/>
                  </a:cubicBezTo>
                  <a:cubicBezTo>
                    <a:pt x="1195055" y="1701843"/>
                    <a:pt x="1171179" y="1890375"/>
                    <a:pt x="1055419" y="1924093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3EC6B49F-D613-FF32-9D43-68E6F8893A81}"/>
                </a:ext>
              </a:extLst>
            </p:cNvPr>
            <p:cNvSpPr/>
            <p:nvPr/>
          </p:nvSpPr>
          <p:spPr>
            <a:xfrm>
              <a:off x="6088760" y="755949"/>
              <a:ext cx="2209355" cy="2312608"/>
            </a:xfrm>
            <a:custGeom>
              <a:avLst/>
              <a:gdLst>
                <a:gd name="csX0" fmla="*/ 1144460 w 2209355"/>
                <a:gd name="csY0" fmla="*/ 2088215 h 2312608"/>
                <a:gd name="csX1" fmla="*/ 654304 w 2209355"/>
                <a:gd name="csY1" fmla="*/ 1812054 h 2312608"/>
                <a:gd name="csX2" fmla="*/ 498284 w 2209355"/>
                <a:gd name="csY2" fmla="*/ 1846915 h 2312608"/>
                <a:gd name="csX3" fmla="*/ 427292 w 2209355"/>
                <a:gd name="csY3" fmla="*/ 1633301 h 2312608"/>
                <a:gd name="csX4" fmla="*/ 0 w 2209355"/>
                <a:gd name="csY4" fmla="*/ 1586121 h 2312608"/>
                <a:gd name="csX5" fmla="*/ 287782 w 2209355"/>
                <a:gd name="csY5" fmla="*/ 1119269 h 2312608"/>
                <a:gd name="csX6" fmla="*/ 626999 w 2209355"/>
                <a:gd name="csY6" fmla="*/ 913973 h 2312608"/>
                <a:gd name="csX7" fmla="*/ 819976 w 2209355"/>
                <a:gd name="csY7" fmla="*/ 879810 h 2312608"/>
                <a:gd name="csX8" fmla="*/ 1402270 w 2209355"/>
                <a:gd name="csY8" fmla="*/ 631144 h 2312608"/>
                <a:gd name="csX9" fmla="*/ 1557972 w 2209355"/>
                <a:gd name="csY9" fmla="*/ 420388 h 2312608"/>
                <a:gd name="csX10" fmla="*/ 1983422 w 2209355"/>
                <a:gd name="csY10" fmla="*/ 399 h 2312608"/>
                <a:gd name="csX11" fmla="*/ 2193100 w 2209355"/>
                <a:gd name="csY11" fmla="*/ 355173 h 2312608"/>
                <a:gd name="csX12" fmla="*/ 2045271 w 2209355"/>
                <a:gd name="csY12" fmla="*/ 567898 h 2312608"/>
                <a:gd name="csX13" fmla="*/ 1931035 w 2209355"/>
                <a:gd name="csY13" fmla="*/ 869206 h 2312608"/>
                <a:gd name="csX14" fmla="*/ 1957007 w 2209355"/>
                <a:gd name="csY14" fmla="*/ 1272240 h 2312608"/>
                <a:gd name="csX15" fmla="*/ 2029778 w 2209355"/>
                <a:gd name="csY15" fmla="*/ 1414861 h 2312608"/>
                <a:gd name="csX16" fmla="*/ 2209356 w 2209355"/>
                <a:gd name="csY16" fmla="*/ 1427307 h 2312608"/>
                <a:gd name="csX17" fmla="*/ 2009521 w 2209355"/>
                <a:gd name="csY17" fmla="*/ 1793956 h 2312608"/>
                <a:gd name="csX18" fmla="*/ 1729232 w 2209355"/>
                <a:gd name="csY18" fmla="*/ 2265571 h 2312608"/>
                <a:gd name="csX19" fmla="*/ 1144524 w 2209355"/>
                <a:gd name="csY19" fmla="*/ 2088152 h 2312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209355" h="2312608">
                  <a:moveTo>
                    <a:pt x="1144460" y="2088215"/>
                  </a:moveTo>
                  <a:cubicBezTo>
                    <a:pt x="521653" y="1954865"/>
                    <a:pt x="784416" y="1871363"/>
                    <a:pt x="654304" y="1812054"/>
                  </a:cubicBezTo>
                  <a:cubicBezTo>
                    <a:pt x="611695" y="1792623"/>
                    <a:pt x="559689" y="1818404"/>
                    <a:pt x="498284" y="1846915"/>
                  </a:cubicBezTo>
                  <a:cubicBezTo>
                    <a:pt x="460566" y="1787035"/>
                    <a:pt x="489903" y="1679466"/>
                    <a:pt x="427292" y="1633301"/>
                  </a:cubicBezTo>
                  <a:cubicBezTo>
                    <a:pt x="303594" y="1542179"/>
                    <a:pt x="148590" y="1529034"/>
                    <a:pt x="0" y="1586121"/>
                  </a:cubicBezTo>
                  <a:cubicBezTo>
                    <a:pt x="70231" y="1350663"/>
                    <a:pt x="209741" y="1350853"/>
                    <a:pt x="287782" y="1119269"/>
                  </a:cubicBezTo>
                  <a:cubicBezTo>
                    <a:pt x="405321" y="1058499"/>
                    <a:pt x="509905" y="934674"/>
                    <a:pt x="626999" y="913973"/>
                  </a:cubicBezTo>
                  <a:lnTo>
                    <a:pt x="819976" y="879810"/>
                  </a:lnTo>
                  <a:cubicBezTo>
                    <a:pt x="917258" y="722457"/>
                    <a:pt x="1234567" y="596664"/>
                    <a:pt x="1402270" y="631144"/>
                  </a:cubicBezTo>
                  <a:cubicBezTo>
                    <a:pt x="1538160" y="659084"/>
                    <a:pt x="1521206" y="494429"/>
                    <a:pt x="1557972" y="420388"/>
                  </a:cubicBezTo>
                  <a:cubicBezTo>
                    <a:pt x="1597723" y="340378"/>
                    <a:pt x="1923733" y="-13508"/>
                    <a:pt x="1983422" y="399"/>
                  </a:cubicBezTo>
                  <a:cubicBezTo>
                    <a:pt x="2061908" y="18687"/>
                    <a:pt x="2191004" y="346029"/>
                    <a:pt x="2193100" y="355173"/>
                  </a:cubicBezTo>
                  <a:cubicBezTo>
                    <a:pt x="2213039" y="443248"/>
                    <a:pt x="2069592" y="503763"/>
                    <a:pt x="2045271" y="567898"/>
                  </a:cubicBezTo>
                  <a:lnTo>
                    <a:pt x="1931035" y="869206"/>
                  </a:lnTo>
                  <a:cubicBezTo>
                    <a:pt x="1873758" y="1020272"/>
                    <a:pt x="1877632" y="1139271"/>
                    <a:pt x="1957007" y="1272240"/>
                  </a:cubicBezTo>
                  <a:cubicBezTo>
                    <a:pt x="1987233" y="1322913"/>
                    <a:pt x="1965389" y="1394668"/>
                    <a:pt x="2029778" y="1414861"/>
                  </a:cubicBezTo>
                  <a:cubicBezTo>
                    <a:pt x="2084007" y="1431879"/>
                    <a:pt x="2138299" y="1465788"/>
                    <a:pt x="2209356" y="1427307"/>
                  </a:cubicBezTo>
                  <a:cubicBezTo>
                    <a:pt x="2193290" y="1593106"/>
                    <a:pt x="2082165" y="1671719"/>
                    <a:pt x="2009521" y="1793956"/>
                  </a:cubicBezTo>
                  <a:lnTo>
                    <a:pt x="1729232" y="2265571"/>
                  </a:lnTo>
                  <a:cubicBezTo>
                    <a:pt x="1632268" y="2428702"/>
                    <a:pt x="1281494" y="2117489"/>
                    <a:pt x="1144524" y="2088152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82757B1-05AF-F0CD-D0AE-8B2B0FB2D9B7}"/>
                </a:ext>
              </a:extLst>
            </p:cNvPr>
            <p:cNvSpPr/>
            <p:nvPr/>
          </p:nvSpPr>
          <p:spPr>
            <a:xfrm>
              <a:off x="-337756" y="2605335"/>
              <a:ext cx="1923478" cy="2565469"/>
            </a:xfrm>
            <a:custGeom>
              <a:avLst/>
              <a:gdLst>
                <a:gd name="csX0" fmla="*/ 1332103 w 1923478"/>
                <a:gd name="csY0" fmla="*/ 2356110 h 2565469"/>
                <a:gd name="csX1" fmla="*/ 1067118 w 1923478"/>
                <a:gd name="csY1" fmla="*/ 2557786 h 2565469"/>
                <a:gd name="csX2" fmla="*/ 884492 w 1923478"/>
                <a:gd name="csY2" fmla="*/ 2470728 h 2565469"/>
                <a:gd name="csX3" fmla="*/ 306134 w 1923478"/>
                <a:gd name="csY3" fmla="*/ 2259400 h 2565469"/>
                <a:gd name="csX4" fmla="*/ 0 w 1923478"/>
                <a:gd name="csY4" fmla="*/ 1726889 h 2565469"/>
                <a:gd name="csX5" fmla="*/ 98107 w 1923478"/>
                <a:gd name="csY5" fmla="*/ 1455807 h 2565469"/>
                <a:gd name="csX6" fmla="*/ 541909 w 1923478"/>
                <a:gd name="csY6" fmla="*/ 1369384 h 2565469"/>
                <a:gd name="csX7" fmla="*/ 515747 w 1923478"/>
                <a:gd name="csY7" fmla="*/ 1224985 h 2565469"/>
                <a:gd name="csX8" fmla="*/ 663385 w 1923478"/>
                <a:gd name="csY8" fmla="*/ 966476 h 2565469"/>
                <a:gd name="csX9" fmla="*/ 756285 w 1923478"/>
                <a:gd name="csY9" fmla="*/ 576777 h 2565469"/>
                <a:gd name="csX10" fmla="*/ 716534 w 1923478"/>
                <a:gd name="csY10" fmla="*/ 429647 h 2565469"/>
                <a:gd name="csX11" fmla="*/ 587248 w 1923478"/>
                <a:gd name="csY11" fmla="*/ 267659 h 2565469"/>
                <a:gd name="csX12" fmla="*/ 602234 w 1923478"/>
                <a:gd name="csY12" fmla="*/ 141040 h 2565469"/>
                <a:gd name="csX13" fmla="*/ 977773 w 1923478"/>
                <a:gd name="csY13" fmla="*/ 8388 h 2565469"/>
                <a:gd name="csX14" fmla="*/ 1349502 w 1923478"/>
                <a:gd name="csY14" fmla="*/ 325888 h 2565469"/>
                <a:gd name="csX15" fmla="*/ 1923479 w 1923478"/>
                <a:gd name="csY15" fmla="*/ 1070108 h 2565469"/>
                <a:gd name="csX16" fmla="*/ 1810639 w 1923478"/>
                <a:gd name="csY16" fmla="*/ 1451870 h 2565469"/>
                <a:gd name="csX17" fmla="*/ 1350264 w 1923478"/>
                <a:gd name="csY17" fmla="*/ 1636846 h 2565469"/>
                <a:gd name="csX18" fmla="*/ 1339342 w 1923478"/>
                <a:gd name="csY18" fmla="*/ 1807724 h 2565469"/>
                <a:gd name="csX19" fmla="*/ 1683068 w 1923478"/>
                <a:gd name="csY19" fmla="*/ 1988953 h 2565469"/>
                <a:gd name="csX20" fmla="*/ 1499235 w 1923478"/>
                <a:gd name="csY20" fmla="*/ 2000955 h 2565469"/>
                <a:gd name="csX21" fmla="*/ 1068261 w 1923478"/>
                <a:gd name="csY21" fmla="*/ 1949774 h 2565469"/>
                <a:gd name="csX22" fmla="*/ 1227963 w 1923478"/>
                <a:gd name="csY22" fmla="*/ 2181041 h 2565469"/>
                <a:gd name="csX23" fmla="*/ 1332103 w 1923478"/>
                <a:gd name="csY23" fmla="*/ 2356047 h 25654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1923478" h="2565469">
                  <a:moveTo>
                    <a:pt x="1332103" y="2356110"/>
                  </a:moveTo>
                  <a:cubicBezTo>
                    <a:pt x="1226503" y="2430215"/>
                    <a:pt x="1167003" y="2507621"/>
                    <a:pt x="1067118" y="2557786"/>
                  </a:cubicBezTo>
                  <a:cubicBezTo>
                    <a:pt x="994537" y="2594235"/>
                    <a:pt x="941261" y="2490222"/>
                    <a:pt x="884492" y="2470728"/>
                  </a:cubicBezTo>
                  <a:cubicBezTo>
                    <a:pt x="476187" y="2330520"/>
                    <a:pt x="767398" y="2284863"/>
                    <a:pt x="306134" y="2259400"/>
                  </a:cubicBezTo>
                  <a:cubicBezTo>
                    <a:pt x="210185" y="2254129"/>
                    <a:pt x="224155" y="1869383"/>
                    <a:pt x="0" y="1726889"/>
                  </a:cubicBezTo>
                  <a:cubicBezTo>
                    <a:pt x="24257" y="1629289"/>
                    <a:pt x="59499" y="1560455"/>
                    <a:pt x="98107" y="1455807"/>
                  </a:cubicBezTo>
                  <a:cubicBezTo>
                    <a:pt x="243522" y="1627829"/>
                    <a:pt x="529908" y="1400435"/>
                    <a:pt x="541909" y="1369384"/>
                  </a:cubicBezTo>
                  <a:cubicBezTo>
                    <a:pt x="556895" y="1330522"/>
                    <a:pt x="521970" y="1277055"/>
                    <a:pt x="515747" y="1224985"/>
                  </a:cubicBezTo>
                  <a:cubicBezTo>
                    <a:pt x="502984" y="1117987"/>
                    <a:pt x="649859" y="1054043"/>
                    <a:pt x="663385" y="966476"/>
                  </a:cubicBezTo>
                  <a:cubicBezTo>
                    <a:pt x="684213" y="831602"/>
                    <a:pt x="656273" y="704158"/>
                    <a:pt x="756285" y="576777"/>
                  </a:cubicBezTo>
                  <a:cubicBezTo>
                    <a:pt x="789115" y="534994"/>
                    <a:pt x="778065" y="434346"/>
                    <a:pt x="716534" y="429647"/>
                  </a:cubicBezTo>
                  <a:cubicBezTo>
                    <a:pt x="617665" y="422154"/>
                    <a:pt x="581914" y="366973"/>
                    <a:pt x="587248" y="267659"/>
                  </a:cubicBezTo>
                  <a:cubicBezTo>
                    <a:pt x="589661" y="223399"/>
                    <a:pt x="579438" y="182188"/>
                    <a:pt x="602234" y="141040"/>
                  </a:cubicBezTo>
                  <a:cubicBezTo>
                    <a:pt x="581787" y="177997"/>
                    <a:pt x="844169" y="-45333"/>
                    <a:pt x="977773" y="8388"/>
                  </a:cubicBezTo>
                  <a:cubicBezTo>
                    <a:pt x="1097915" y="56712"/>
                    <a:pt x="1201357" y="192729"/>
                    <a:pt x="1349502" y="325888"/>
                  </a:cubicBezTo>
                  <a:cubicBezTo>
                    <a:pt x="1429449" y="397770"/>
                    <a:pt x="1243140" y="671201"/>
                    <a:pt x="1923479" y="1070108"/>
                  </a:cubicBezTo>
                  <a:cubicBezTo>
                    <a:pt x="1834388" y="1189933"/>
                    <a:pt x="1854454" y="1332236"/>
                    <a:pt x="1810639" y="1451870"/>
                  </a:cubicBezTo>
                  <a:cubicBezTo>
                    <a:pt x="1758633" y="1593983"/>
                    <a:pt x="1496378" y="1497082"/>
                    <a:pt x="1350264" y="1636846"/>
                  </a:cubicBezTo>
                  <a:cubicBezTo>
                    <a:pt x="1311783" y="1673676"/>
                    <a:pt x="1309116" y="1763846"/>
                    <a:pt x="1339342" y="1807724"/>
                  </a:cubicBezTo>
                  <a:cubicBezTo>
                    <a:pt x="1418463" y="1922786"/>
                    <a:pt x="1550162" y="1946345"/>
                    <a:pt x="1683068" y="1988953"/>
                  </a:cubicBezTo>
                  <a:cubicBezTo>
                    <a:pt x="1628521" y="2087696"/>
                    <a:pt x="1557909" y="2035181"/>
                    <a:pt x="1499235" y="2000955"/>
                  </a:cubicBezTo>
                  <a:cubicBezTo>
                    <a:pt x="1370521" y="1925834"/>
                    <a:pt x="1221359" y="1968760"/>
                    <a:pt x="1068261" y="1949774"/>
                  </a:cubicBezTo>
                  <a:cubicBezTo>
                    <a:pt x="1040511" y="2066105"/>
                    <a:pt x="1146810" y="2114239"/>
                    <a:pt x="1227963" y="2181041"/>
                  </a:cubicBezTo>
                  <a:cubicBezTo>
                    <a:pt x="1266063" y="2212410"/>
                    <a:pt x="1216978" y="2337695"/>
                    <a:pt x="1332103" y="2356047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44B566AE-52B6-6560-A1ED-A73661A9CA51}"/>
                </a:ext>
              </a:extLst>
            </p:cNvPr>
            <p:cNvSpPr/>
            <p:nvPr/>
          </p:nvSpPr>
          <p:spPr>
            <a:xfrm>
              <a:off x="-212348" y="4150359"/>
              <a:ext cx="2271441" cy="2065147"/>
            </a:xfrm>
            <a:custGeom>
              <a:avLst/>
              <a:gdLst>
                <a:gd name="csX0" fmla="*/ 487430 w 2271441"/>
                <a:gd name="csY0" fmla="*/ 1846326 h 2065147"/>
                <a:gd name="csX1" fmla="*/ 175264 w 2271441"/>
                <a:gd name="csY1" fmla="*/ 1619758 h 2065147"/>
                <a:gd name="csX2" fmla="*/ 4576 w 2271441"/>
                <a:gd name="csY2" fmla="*/ 1338707 h 2065147"/>
                <a:gd name="csX3" fmla="*/ 282008 w 2271441"/>
                <a:gd name="csY3" fmla="*/ 786321 h 2065147"/>
                <a:gd name="csX4" fmla="*/ 733239 w 2271441"/>
                <a:gd name="csY4" fmla="*/ 1005142 h 2065147"/>
                <a:gd name="csX5" fmla="*/ 963807 w 2271441"/>
                <a:gd name="csY5" fmla="*/ 1085406 h 2065147"/>
                <a:gd name="csX6" fmla="*/ 1251780 w 2271441"/>
                <a:gd name="csY6" fmla="*/ 875983 h 2065147"/>
                <a:gd name="csX7" fmla="*/ 1282070 w 2271441"/>
                <a:gd name="csY7" fmla="*/ 774510 h 2065147"/>
                <a:gd name="csX8" fmla="*/ 1209934 w 2271441"/>
                <a:gd name="csY8" fmla="*/ 704660 h 2065147"/>
                <a:gd name="csX9" fmla="*/ 1063439 w 2271441"/>
                <a:gd name="csY9" fmla="*/ 502285 h 2065147"/>
                <a:gd name="csX10" fmla="*/ 1596395 w 2271441"/>
                <a:gd name="csY10" fmla="*/ 519367 h 2065147"/>
                <a:gd name="csX11" fmla="*/ 1283466 w 2271441"/>
                <a:gd name="csY11" fmla="*/ 185484 h 2065147"/>
                <a:gd name="csX12" fmla="*/ 1726315 w 2271441"/>
                <a:gd name="csY12" fmla="*/ 0 h 2065147"/>
                <a:gd name="csX13" fmla="*/ 1912561 w 2271441"/>
                <a:gd name="csY13" fmla="*/ 624777 h 2065147"/>
                <a:gd name="csX14" fmla="*/ 2251715 w 2271441"/>
                <a:gd name="csY14" fmla="*/ 569722 h 2065147"/>
                <a:gd name="csX15" fmla="*/ 2202566 w 2271441"/>
                <a:gd name="csY15" fmla="*/ 749046 h 2065147"/>
                <a:gd name="csX16" fmla="*/ 2124524 w 2271441"/>
                <a:gd name="csY16" fmla="*/ 938594 h 2065147"/>
                <a:gd name="csX17" fmla="*/ 2043117 w 2271441"/>
                <a:gd name="csY17" fmla="*/ 1223391 h 2065147"/>
                <a:gd name="csX18" fmla="*/ 1892559 w 2271441"/>
                <a:gd name="csY18" fmla="*/ 1604010 h 2065147"/>
                <a:gd name="csX19" fmla="*/ 1284229 w 2271441"/>
                <a:gd name="csY19" fmla="*/ 2065147 h 2065147"/>
                <a:gd name="csX20" fmla="*/ 1193487 w 2271441"/>
                <a:gd name="csY20" fmla="*/ 1848168 h 2065147"/>
                <a:gd name="csX21" fmla="*/ 1001526 w 2271441"/>
                <a:gd name="csY21" fmla="*/ 1870774 h 2065147"/>
                <a:gd name="csX22" fmla="*/ 924056 w 2271441"/>
                <a:gd name="csY22" fmla="*/ 1876679 h 2065147"/>
                <a:gd name="csX23" fmla="*/ 887734 w 2271441"/>
                <a:gd name="csY23" fmla="*/ 1949514 h 2065147"/>
                <a:gd name="csX24" fmla="*/ 487303 w 2271441"/>
                <a:gd name="csY24" fmla="*/ 1846326 h 206514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2271441" h="2065147">
                  <a:moveTo>
                    <a:pt x="487430" y="1846326"/>
                  </a:moveTo>
                  <a:cubicBezTo>
                    <a:pt x="419422" y="1723708"/>
                    <a:pt x="343730" y="1626870"/>
                    <a:pt x="175264" y="1619758"/>
                  </a:cubicBezTo>
                  <a:lnTo>
                    <a:pt x="4576" y="1338707"/>
                  </a:lnTo>
                  <a:cubicBezTo>
                    <a:pt x="-37461" y="1217613"/>
                    <a:pt x="222381" y="787337"/>
                    <a:pt x="282008" y="786321"/>
                  </a:cubicBezTo>
                  <a:cubicBezTo>
                    <a:pt x="434916" y="783717"/>
                    <a:pt x="441393" y="877824"/>
                    <a:pt x="733239" y="1005142"/>
                  </a:cubicBezTo>
                  <a:cubicBezTo>
                    <a:pt x="801755" y="1035050"/>
                    <a:pt x="881702" y="1145096"/>
                    <a:pt x="963807" y="1085406"/>
                  </a:cubicBezTo>
                  <a:lnTo>
                    <a:pt x="1251780" y="875983"/>
                  </a:lnTo>
                  <a:cubicBezTo>
                    <a:pt x="1287848" y="849757"/>
                    <a:pt x="1282959" y="807593"/>
                    <a:pt x="1282070" y="774510"/>
                  </a:cubicBezTo>
                  <a:cubicBezTo>
                    <a:pt x="1281307" y="747078"/>
                    <a:pt x="1221999" y="734060"/>
                    <a:pt x="1209934" y="704660"/>
                  </a:cubicBezTo>
                  <a:cubicBezTo>
                    <a:pt x="1176532" y="623253"/>
                    <a:pt x="1174056" y="547180"/>
                    <a:pt x="1063439" y="502285"/>
                  </a:cubicBezTo>
                  <a:cubicBezTo>
                    <a:pt x="1217554" y="395542"/>
                    <a:pt x="1494858" y="685292"/>
                    <a:pt x="1596395" y="519367"/>
                  </a:cubicBezTo>
                  <a:cubicBezTo>
                    <a:pt x="1715140" y="325374"/>
                    <a:pt x="1355729" y="391414"/>
                    <a:pt x="1283466" y="185484"/>
                  </a:cubicBezTo>
                  <a:cubicBezTo>
                    <a:pt x="1242699" y="69279"/>
                    <a:pt x="1609539" y="113221"/>
                    <a:pt x="1726315" y="0"/>
                  </a:cubicBezTo>
                  <a:cubicBezTo>
                    <a:pt x="1700662" y="130429"/>
                    <a:pt x="1859793" y="582105"/>
                    <a:pt x="1912561" y="624777"/>
                  </a:cubicBezTo>
                  <a:cubicBezTo>
                    <a:pt x="2006604" y="700723"/>
                    <a:pt x="2161227" y="614363"/>
                    <a:pt x="2251715" y="569722"/>
                  </a:cubicBezTo>
                  <a:cubicBezTo>
                    <a:pt x="2301245" y="650050"/>
                    <a:pt x="2247206" y="701675"/>
                    <a:pt x="2202566" y="749046"/>
                  </a:cubicBezTo>
                  <a:cubicBezTo>
                    <a:pt x="2156528" y="797878"/>
                    <a:pt x="2173864" y="898271"/>
                    <a:pt x="2124524" y="938594"/>
                  </a:cubicBezTo>
                  <a:cubicBezTo>
                    <a:pt x="2026544" y="1018604"/>
                    <a:pt x="2026861" y="1119759"/>
                    <a:pt x="2043117" y="1223391"/>
                  </a:cubicBezTo>
                  <a:cubicBezTo>
                    <a:pt x="1977839" y="1255840"/>
                    <a:pt x="1957963" y="1543749"/>
                    <a:pt x="1892559" y="1604010"/>
                  </a:cubicBezTo>
                  <a:cubicBezTo>
                    <a:pt x="1653671" y="1824038"/>
                    <a:pt x="1854966" y="1881696"/>
                    <a:pt x="1284229" y="2065147"/>
                  </a:cubicBezTo>
                  <a:cubicBezTo>
                    <a:pt x="1279910" y="1976628"/>
                    <a:pt x="1283213" y="1845818"/>
                    <a:pt x="1193487" y="1848168"/>
                  </a:cubicBezTo>
                  <a:cubicBezTo>
                    <a:pt x="1134368" y="1849692"/>
                    <a:pt x="1079568" y="1922907"/>
                    <a:pt x="1001526" y="1870774"/>
                  </a:cubicBezTo>
                  <a:cubicBezTo>
                    <a:pt x="979809" y="1856296"/>
                    <a:pt x="943678" y="1872806"/>
                    <a:pt x="924056" y="1876679"/>
                  </a:cubicBezTo>
                  <a:cubicBezTo>
                    <a:pt x="905451" y="1880299"/>
                    <a:pt x="913579" y="1934147"/>
                    <a:pt x="887734" y="1949514"/>
                  </a:cubicBezTo>
                  <a:cubicBezTo>
                    <a:pt x="768164" y="2020570"/>
                    <a:pt x="562233" y="1981454"/>
                    <a:pt x="487303" y="1846326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028A6BAC-B2B7-9502-48A8-E0805280A944}"/>
                </a:ext>
              </a:extLst>
            </p:cNvPr>
            <p:cNvSpPr/>
            <p:nvPr/>
          </p:nvSpPr>
          <p:spPr>
            <a:xfrm>
              <a:off x="8656637" y="4242879"/>
              <a:ext cx="3188906" cy="2474531"/>
            </a:xfrm>
            <a:custGeom>
              <a:avLst/>
              <a:gdLst>
                <a:gd name="csX0" fmla="*/ 2070481 w 3188906"/>
                <a:gd name="csY0" fmla="*/ 1757236 h 2474531"/>
                <a:gd name="csX1" fmla="*/ 2019237 w 3188906"/>
                <a:gd name="csY1" fmla="*/ 1854454 h 2474531"/>
                <a:gd name="csX2" fmla="*/ 1831467 w 3188906"/>
                <a:gd name="csY2" fmla="*/ 1510475 h 2474531"/>
                <a:gd name="csX3" fmla="*/ 1713929 w 3188906"/>
                <a:gd name="csY3" fmla="*/ 1532954 h 2474531"/>
                <a:gd name="csX4" fmla="*/ 1799781 w 3188906"/>
                <a:gd name="csY4" fmla="*/ 1753489 h 2474531"/>
                <a:gd name="csX5" fmla="*/ 1503108 w 3188906"/>
                <a:gd name="csY5" fmla="*/ 1685417 h 2474531"/>
                <a:gd name="csX6" fmla="*/ 1654683 w 3188906"/>
                <a:gd name="csY6" fmla="*/ 1470152 h 2474531"/>
                <a:gd name="csX7" fmla="*/ 1421829 w 3188906"/>
                <a:gd name="csY7" fmla="*/ 1189863 h 2474531"/>
                <a:gd name="csX8" fmla="*/ 1196086 w 3188906"/>
                <a:gd name="csY8" fmla="*/ 1503553 h 2474531"/>
                <a:gd name="csX9" fmla="*/ 1049020 w 3188906"/>
                <a:gd name="csY9" fmla="*/ 1410399 h 2474531"/>
                <a:gd name="csX10" fmla="*/ 1015175 w 3188906"/>
                <a:gd name="csY10" fmla="*/ 1532446 h 2474531"/>
                <a:gd name="csX11" fmla="*/ 888682 w 3188906"/>
                <a:gd name="csY11" fmla="*/ 1639189 h 2474531"/>
                <a:gd name="csX12" fmla="*/ 952881 w 3188906"/>
                <a:gd name="csY12" fmla="*/ 1756791 h 2474531"/>
                <a:gd name="csX13" fmla="*/ 754825 w 3188906"/>
                <a:gd name="csY13" fmla="*/ 1615186 h 2474531"/>
                <a:gd name="csX14" fmla="*/ 448056 w 3188906"/>
                <a:gd name="csY14" fmla="*/ 1592580 h 2474531"/>
                <a:gd name="csX15" fmla="*/ 251269 w 3188906"/>
                <a:gd name="csY15" fmla="*/ 1366139 h 2474531"/>
                <a:gd name="csX16" fmla="*/ 481457 w 3188906"/>
                <a:gd name="csY16" fmla="*/ 922401 h 2474531"/>
                <a:gd name="csX17" fmla="*/ 330264 w 3188906"/>
                <a:gd name="csY17" fmla="*/ 776796 h 2474531"/>
                <a:gd name="csX18" fmla="*/ 269367 w 3188906"/>
                <a:gd name="csY18" fmla="*/ 942721 h 2474531"/>
                <a:gd name="csX19" fmla="*/ 130556 w 3188906"/>
                <a:gd name="csY19" fmla="*/ 756984 h 2474531"/>
                <a:gd name="csX20" fmla="*/ 171132 w 3188906"/>
                <a:gd name="csY20" fmla="*/ 516192 h 2474531"/>
                <a:gd name="csX21" fmla="*/ 0 w 3188906"/>
                <a:gd name="csY21" fmla="*/ 426276 h 2474531"/>
                <a:gd name="csX22" fmla="*/ 133794 w 3188906"/>
                <a:gd name="csY22" fmla="*/ 0 h 2474531"/>
                <a:gd name="csX23" fmla="*/ 348869 w 3188906"/>
                <a:gd name="csY23" fmla="*/ 171069 h 2474531"/>
                <a:gd name="csX24" fmla="*/ 381889 w 3188906"/>
                <a:gd name="csY24" fmla="*/ 354521 h 2474531"/>
                <a:gd name="csX25" fmla="*/ 307911 w 3188906"/>
                <a:gd name="csY25" fmla="*/ 521145 h 2474531"/>
                <a:gd name="csX26" fmla="*/ 457009 w 3188906"/>
                <a:gd name="csY26" fmla="*/ 649732 h 2474531"/>
                <a:gd name="csX27" fmla="*/ 492316 w 3188906"/>
                <a:gd name="csY27" fmla="*/ 807720 h 2474531"/>
                <a:gd name="csX28" fmla="*/ 631254 w 3188906"/>
                <a:gd name="csY28" fmla="*/ 864045 h 2474531"/>
                <a:gd name="csX29" fmla="*/ 965327 w 3188906"/>
                <a:gd name="csY29" fmla="*/ 913067 h 2474531"/>
                <a:gd name="csX30" fmla="*/ 1427861 w 3188906"/>
                <a:gd name="csY30" fmla="*/ 926846 h 2474531"/>
                <a:gd name="csX31" fmla="*/ 2117725 w 3188906"/>
                <a:gd name="csY31" fmla="*/ 1216978 h 2474531"/>
                <a:gd name="csX32" fmla="*/ 2505837 w 3188906"/>
                <a:gd name="csY32" fmla="*/ 1413510 h 2474531"/>
                <a:gd name="csX33" fmla="*/ 2455355 w 3188906"/>
                <a:gd name="csY33" fmla="*/ 1498917 h 2474531"/>
                <a:gd name="csX34" fmla="*/ 2785301 w 3188906"/>
                <a:gd name="csY34" fmla="*/ 1666113 h 2474531"/>
                <a:gd name="csX35" fmla="*/ 2706815 w 3188906"/>
                <a:gd name="csY35" fmla="*/ 1991614 h 2474531"/>
                <a:gd name="csX36" fmla="*/ 3188906 w 3188906"/>
                <a:gd name="csY36" fmla="*/ 2474532 h 2474531"/>
                <a:gd name="csX37" fmla="*/ 2570861 w 3188906"/>
                <a:gd name="csY37" fmla="*/ 2129854 h 2474531"/>
                <a:gd name="csX38" fmla="*/ 2390775 w 3188906"/>
                <a:gd name="csY38" fmla="*/ 1876171 h 2474531"/>
                <a:gd name="csX39" fmla="*/ 2229485 w 3188906"/>
                <a:gd name="csY39" fmla="*/ 1886204 h 2474531"/>
                <a:gd name="csX40" fmla="*/ 2194878 w 3188906"/>
                <a:gd name="csY40" fmla="*/ 1686052 h 2474531"/>
                <a:gd name="csX41" fmla="*/ 2070608 w 3188906"/>
                <a:gd name="csY41" fmla="*/ 1757236 h 24745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3188906" h="2474531">
                  <a:moveTo>
                    <a:pt x="2070481" y="1757236"/>
                  </a:moveTo>
                  <a:cubicBezTo>
                    <a:pt x="2058860" y="1799654"/>
                    <a:pt x="2053590" y="1847406"/>
                    <a:pt x="2019237" y="1854454"/>
                  </a:cubicBezTo>
                  <a:cubicBezTo>
                    <a:pt x="1903667" y="1878267"/>
                    <a:pt x="1976819" y="1563053"/>
                    <a:pt x="1831467" y="1510475"/>
                  </a:cubicBezTo>
                  <a:cubicBezTo>
                    <a:pt x="1792542" y="1496378"/>
                    <a:pt x="1736344" y="1487551"/>
                    <a:pt x="1713929" y="1532954"/>
                  </a:cubicBezTo>
                  <a:cubicBezTo>
                    <a:pt x="1672272" y="1617345"/>
                    <a:pt x="1737169" y="1672400"/>
                    <a:pt x="1799781" y="1753489"/>
                  </a:cubicBezTo>
                  <a:cubicBezTo>
                    <a:pt x="1713294" y="1777365"/>
                    <a:pt x="1532001" y="1791843"/>
                    <a:pt x="1503108" y="1685417"/>
                  </a:cubicBezTo>
                  <a:cubicBezTo>
                    <a:pt x="1500315" y="1594930"/>
                    <a:pt x="1610043" y="1542479"/>
                    <a:pt x="1654683" y="1470152"/>
                  </a:cubicBezTo>
                  <a:cubicBezTo>
                    <a:pt x="1519619" y="1345248"/>
                    <a:pt x="1531810" y="1223201"/>
                    <a:pt x="1421829" y="1189863"/>
                  </a:cubicBezTo>
                  <a:cubicBezTo>
                    <a:pt x="1414780" y="1187704"/>
                    <a:pt x="1206691" y="1394079"/>
                    <a:pt x="1196086" y="1503553"/>
                  </a:cubicBezTo>
                  <a:cubicBezTo>
                    <a:pt x="1133793" y="1489583"/>
                    <a:pt x="1107440" y="1410081"/>
                    <a:pt x="1049020" y="1410399"/>
                  </a:cubicBezTo>
                  <a:cubicBezTo>
                    <a:pt x="964946" y="1410907"/>
                    <a:pt x="1030033" y="1502156"/>
                    <a:pt x="1015175" y="1532446"/>
                  </a:cubicBezTo>
                  <a:cubicBezTo>
                    <a:pt x="995680" y="1572133"/>
                    <a:pt x="873569" y="1575181"/>
                    <a:pt x="888682" y="1639189"/>
                  </a:cubicBezTo>
                  <a:cubicBezTo>
                    <a:pt x="900875" y="1667383"/>
                    <a:pt x="996569" y="1707134"/>
                    <a:pt x="952881" y="1756791"/>
                  </a:cubicBezTo>
                  <a:cubicBezTo>
                    <a:pt x="867981" y="1762379"/>
                    <a:pt x="813689" y="1668018"/>
                    <a:pt x="754825" y="1615186"/>
                  </a:cubicBezTo>
                  <a:cubicBezTo>
                    <a:pt x="669100" y="1538161"/>
                    <a:pt x="554228" y="1582484"/>
                    <a:pt x="448056" y="1592580"/>
                  </a:cubicBezTo>
                  <a:cubicBezTo>
                    <a:pt x="314071" y="1605280"/>
                    <a:pt x="260223" y="1471295"/>
                    <a:pt x="251269" y="1366139"/>
                  </a:cubicBezTo>
                  <a:cubicBezTo>
                    <a:pt x="227647" y="1088263"/>
                    <a:pt x="546164" y="1251966"/>
                    <a:pt x="481457" y="922401"/>
                  </a:cubicBezTo>
                  <a:cubicBezTo>
                    <a:pt x="470916" y="868553"/>
                    <a:pt x="408940" y="810895"/>
                    <a:pt x="330264" y="776796"/>
                  </a:cubicBezTo>
                  <a:lnTo>
                    <a:pt x="269367" y="942721"/>
                  </a:lnTo>
                  <a:cubicBezTo>
                    <a:pt x="219773" y="887667"/>
                    <a:pt x="133604" y="831152"/>
                    <a:pt x="130556" y="756984"/>
                  </a:cubicBezTo>
                  <a:cubicBezTo>
                    <a:pt x="127381" y="679641"/>
                    <a:pt x="220535" y="598615"/>
                    <a:pt x="171132" y="516192"/>
                  </a:cubicBezTo>
                  <a:cubicBezTo>
                    <a:pt x="137795" y="460629"/>
                    <a:pt x="46228" y="472249"/>
                    <a:pt x="0" y="426276"/>
                  </a:cubicBezTo>
                  <a:cubicBezTo>
                    <a:pt x="46419" y="274511"/>
                    <a:pt x="108268" y="139510"/>
                    <a:pt x="133794" y="0"/>
                  </a:cubicBezTo>
                  <a:cubicBezTo>
                    <a:pt x="269875" y="6286"/>
                    <a:pt x="290576" y="94679"/>
                    <a:pt x="348869" y="171069"/>
                  </a:cubicBezTo>
                  <a:cubicBezTo>
                    <a:pt x="390271" y="225235"/>
                    <a:pt x="455105" y="295656"/>
                    <a:pt x="381889" y="354521"/>
                  </a:cubicBezTo>
                  <a:cubicBezTo>
                    <a:pt x="323977" y="401066"/>
                    <a:pt x="305118" y="450723"/>
                    <a:pt x="307911" y="521145"/>
                  </a:cubicBezTo>
                  <a:cubicBezTo>
                    <a:pt x="310959" y="597091"/>
                    <a:pt x="409956" y="589661"/>
                    <a:pt x="457009" y="649732"/>
                  </a:cubicBezTo>
                  <a:cubicBezTo>
                    <a:pt x="487934" y="689229"/>
                    <a:pt x="468376" y="766890"/>
                    <a:pt x="492316" y="807720"/>
                  </a:cubicBezTo>
                  <a:cubicBezTo>
                    <a:pt x="517589" y="850836"/>
                    <a:pt x="581914" y="835406"/>
                    <a:pt x="631254" y="864045"/>
                  </a:cubicBezTo>
                  <a:cubicBezTo>
                    <a:pt x="735457" y="924433"/>
                    <a:pt x="852869" y="978980"/>
                    <a:pt x="965327" y="913067"/>
                  </a:cubicBezTo>
                  <a:cubicBezTo>
                    <a:pt x="1126681" y="818515"/>
                    <a:pt x="1273619" y="878586"/>
                    <a:pt x="1427861" y="926846"/>
                  </a:cubicBezTo>
                  <a:cubicBezTo>
                    <a:pt x="1759839" y="1030796"/>
                    <a:pt x="1470343" y="1130617"/>
                    <a:pt x="2117725" y="1216978"/>
                  </a:cubicBezTo>
                  <a:cubicBezTo>
                    <a:pt x="2374075" y="1251141"/>
                    <a:pt x="2173033" y="1182307"/>
                    <a:pt x="2505837" y="1413510"/>
                  </a:cubicBezTo>
                  <a:lnTo>
                    <a:pt x="2455355" y="1498917"/>
                  </a:lnTo>
                  <a:cubicBezTo>
                    <a:pt x="2543493" y="1592453"/>
                    <a:pt x="2665667" y="1619631"/>
                    <a:pt x="2785301" y="1666113"/>
                  </a:cubicBezTo>
                  <a:lnTo>
                    <a:pt x="2706815" y="1991614"/>
                  </a:lnTo>
                  <a:cubicBezTo>
                    <a:pt x="2944051" y="2062925"/>
                    <a:pt x="3122613" y="2236280"/>
                    <a:pt x="3188906" y="2474532"/>
                  </a:cubicBezTo>
                  <a:cubicBezTo>
                    <a:pt x="2933446" y="2402967"/>
                    <a:pt x="2764282" y="2255838"/>
                    <a:pt x="2570861" y="2129854"/>
                  </a:cubicBezTo>
                  <a:cubicBezTo>
                    <a:pt x="2434844" y="2041271"/>
                    <a:pt x="2465832" y="1911858"/>
                    <a:pt x="2390775" y="1876171"/>
                  </a:cubicBezTo>
                  <a:cubicBezTo>
                    <a:pt x="2345055" y="1854391"/>
                    <a:pt x="2269363" y="1904175"/>
                    <a:pt x="2229485" y="1886204"/>
                  </a:cubicBezTo>
                  <a:cubicBezTo>
                    <a:pt x="2176970" y="1862519"/>
                    <a:pt x="2285937" y="1718691"/>
                    <a:pt x="2194878" y="1686052"/>
                  </a:cubicBezTo>
                  <a:cubicBezTo>
                    <a:pt x="2142300" y="1667192"/>
                    <a:pt x="2090801" y="1683449"/>
                    <a:pt x="2070608" y="1757236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16CC4AD8-2442-E76C-ECDA-E33708FF79A1}"/>
                </a:ext>
              </a:extLst>
            </p:cNvPr>
            <p:cNvSpPr/>
            <p:nvPr/>
          </p:nvSpPr>
          <p:spPr>
            <a:xfrm>
              <a:off x="7416101" y="5149496"/>
              <a:ext cx="2102029" cy="1417057"/>
            </a:xfrm>
            <a:custGeom>
              <a:avLst/>
              <a:gdLst>
                <a:gd name="csX0" fmla="*/ 840168 w 2102029"/>
                <a:gd name="csY0" fmla="*/ 1212505 h 1417057"/>
                <a:gd name="csX1" fmla="*/ 0 w 2102029"/>
                <a:gd name="csY1" fmla="*/ 1041690 h 1417057"/>
                <a:gd name="csX2" fmla="*/ 471106 w 2102029"/>
                <a:gd name="csY2" fmla="*/ 922310 h 1417057"/>
                <a:gd name="csX3" fmla="*/ 340169 w 2102029"/>
                <a:gd name="csY3" fmla="*/ 714855 h 1417057"/>
                <a:gd name="csX4" fmla="*/ 604583 w 2102029"/>
                <a:gd name="csY4" fmla="*/ 457871 h 1417057"/>
                <a:gd name="csX5" fmla="*/ 816864 w 2102029"/>
                <a:gd name="csY5" fmla="*/ 263180 h 1417057"/>
                <a:gd name="csX6" fmla="*/ 1034986 w 2102029"/>
                <a:gd name="csY6" fmla="*/ 135545 h 1417057"/>
                <a:gd name="csX7" fmla="*/ 1561529 w 2102029"/>
                <a:gd name="csY7" fmla="*/ 98778 h 1417057"/>
                <a:gd name="csX8" fmla="*/ 1610678 w 2102029"/>
                <a:gd name="csY8" fmla="*/ 290 h 1417057"/>
                <a:gd name="csX9" fmla="*/ 1658683 w 2102029"/>
                <a:gd name="csY9" fmla="*/ 97635 h 1417057"/>
                <a:gd name="csX10" fmla="*/ 1564957 w 2102029"/>
                <a:gd name="csY10" fmla="*/ 202220 h 1417057"/>
                <a:gd name="csX11" fmla="*/ 1453579 w 2102029"/>
                <a:gd name="csY11" fmla="*/ 594777 h 1417057"/>
                <a:gd name="csX12" fmla="*/ 2048066 w 2102029"/>
                <a:gd name="csY12" fmla="*/ 901482 h 1417057"/>
                <a:gd name="csX13" fmla="*/ 2078292 w 2102029"/>
                <a:gd name="csY13" fmla="*/ 1026005 h 1417057"/>
                <a:gd name="csX14" fmla="*/ 1818195 w 2102029"/>
                <a:gd name="csY14" fmla="*/ 1005749 h 1417057"/>
                <a:gd name="csX15" fmla="*/ 1801495 w 2102029"/>
                <a:gd name="csY15" fmla="*/ 1355951 h 1417057"/>
                <a:gd name="csX16" fmla="*/ 840042 w 2102029"/>
                <a:gd name="csY16" fmla="*/ 1212505 h 14170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102029" h="1417057">
                  <a:moveTo>
                    <a:pt x="840168" y="1212505"/>
                  </a:moveTo>
                  <a:cubicBezTo>
                    <a:pt x="536130" y="1231047"/>
                    <a:pt x="251778" y="1232063"/>
                    <a:pt x="0" y="1041690"/>
                  </a:cubicBezTo>
                  <a:cubicBezTo>
                    <a:pt x="288544" y="969871"/>
                    <a:pt x="200089" y="973046"/>
                    <a:pt x="471106" y="922310"/>
                  </a:cubicBezTo>
                  <a:cubicBezTo>
                    <a:pt x="447992" y="832521"/>
                    <a:pt x="371792" y="786991"/>
                    <a:pt x="340169" y="714855"/>
                  </a:cubicBezTo>
                  <a:cubicBezTo>
                    <a:pt x="391414" y="588744"/>
                    <a:pt x="514414" y="540611"/>
                    <a:pt x="604583" y="457871"/>
                  </a:cubicBezTo>
                  <a:lnTo>
                    <a:pt x="816864" y="263180"/>
                  </a:lnTo>
                  <a:cubicBezTo>
                    <a:pt x="895032" y="191488"/>
                    <a:pt x="906843" y="127671"/>
                    <a:pt x="1034986" y="135545"/>
                  </a:cubicBezTo>
                  <a:cubicBezTo>
                    <a:pt x="1209421" y="146276"/>
                    <a:pt x="1387539" y="108176"/>
                    <a:pt x="1561529" y="98778"/>
                  </a:cubicBezTo>
                  <a:cubicBezTo>
                    <a:pt x="1596072" y="96937"/>
                    <a:pt x="1588897" y="6767"/>
                    <a:pt x="1610678" y="290"/>
                  </a:cubicBezTo>
                  <a:cubicBezTo>
                    <a:pt x="1661287" y="-4854"/>
                    <a:pt x="1658556" y="59726"/>
                    <a:pt x="1658683" y="97635"/>
                  </a:cubicBezTo>
                  <a:cubicBezTo>
                    <a:pt x="1658810" y="145959"/>
                    <a:pt x="1617155" y="179042"/>
                    <a:pt x="1564957" y="202220"/>
                  </a:cubicBezTo>
                  <a:cubicBezTo>
                    <a:pt x="1406207" y="272768"/>
                    <a:pt x="1390205" y="448282"/>
                    <a:pt x="1453579" y="594777"/>
                  </a:cubicBezTo>
                  <a:cubicBezTo>
                    <a:pt x="1617218" y="973110"/>
                    <a:pt x="1899603" y="524355"/>
                    <a:pt x="2048066" y="901482"/>
                  </a:cubicBezTo>
                  <a:cubicBezTo>
                    <a:pt x="2067687" y="951266"/>
                    <a:pt x="2138426" y="988350"/>
                    <a:pt x="2078292" y="1026005"/>
                  </a:cubicBezTo>
                  <a:cubicBezTo>
                    <a:pt x="1913001" y="1129510"/>
                    <a:pt x="1946339" y="922500"/>
                    <a:pt x="1818195" y="1005749"/>
                  </a:cubicBezTo>
                  <a:cubicBezTo>
                    <a:pt x="1696212" y="1085060"/>
                    <a:pt x="1934591" y="1243683"/>
                    <a:pt x="1801495" y="1355951"/>
                  </a:cubicBezTo>
                  <a:cubicBezTo>
                    <a:pt x="1561020" y="1558834"/>
                    <a:pt x="1215136" y="1189581"/>
                    <a:pt x="840042" y="1212505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0897FE8F-9266-8B76-9FB7-5C8A725A8B31}"/>
                </a:ext>
              </a:extLst>
            </p:cNvPr>
            <p:cNvSpPr/>
            <p:nvPr/>
          </p:nvSpPr>
          <p:spPr>
            <a:xfrm>
              <a:off x="4178300" y="789114"/>
              <a:ext cx="1678019" cy="1714255"/>
            </a:xfrm>
            <a:custGeom>
              <a:avLst/>
              <a:gdLst>
                <a:gd name="csX0" fmla="*/ 1125919 w 1678019"/>
                <a:gd name="csY0" fmla="*/ 1606550 h 1714255"/>
                <a:gd name="csX1" fmla="*/ 1272858 w 1678019"/>
                <a:gd name="csY1" fmla="*/ 1646555 h 1714255"/>
                <a:gd name="csX2" fmla="*/ 797878 w 1678019"/>
                <a:gd name="csY2" fmla="*/ 1553337 h 1714255"/>
                <a:gd name="csX3" fmla="*/ 676275 w 1678019"/>
                <a:gd name="csY3" fmla="*/ 1360805 h 1714255"/>
                <a:gd name="csX4" fmla="*/ 602805 w 1678019"/>
                <a:gd name="csY4" fmla="*/ 958279 h 1714255"/>
                <a:gd name="csX5" fmla="*/ 273431 w 1678019"/>
                <a:gd name="csY5" fmla="*/ 826326 h 1714255"/>
                <a:gd name="csX6" fmla="*/ 0 w 1678019"/>
                <a:gd name="csY6" fmla="*/ 400812 h 1714255"/>
                <a:gd name="csX7" fmla="*/ 575818 w 1678019"/>
                <a:gd name="csY7" fmla="*/ 0 h 1714255"/>
                <a:gd name="csX8" fmla="*/ 544322 w 1678019"/>
                <a:gd name="csY8" fmla="*/ 284289 h 1714255"/>
                <a:gd name="csX9" fmla="*/ 1018984 w 1678019"/>
                <a:gd name="csY9" fmla="*/ 258064 h 1714255"/>
                <a:gd name="csX10" fmla="*/ 1222439 w 1678019"/>
                <a:gd name="csY10" fmla="*/ 523113 h 1714255"/>
                <a:gd name="csX11" fmla="*/ 1591056 w 1678019"/>
                <a:gd name="csY11" fmla="*/ 734695 h 1714255"/>
                <a:gd name="csX12" fmla="*/ 1536573 w 1678019"/>
                <a:gd name="csY12" fmla="*/ 1404557 h 1714255"/>
                <a:gd name="csX13" fmla="*/ 1244092 w 1678019"/>
                <a:gd name="csY13" fmla="*/ 1387539 h 1714255"/>
                <a:gd name="csX14" fmla="*/ 1125855 w 1678019"/>
                <a:gd name="csY14" fmla="*/ 1606550 h 17142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1678019" h="1714255">
                  <a:moveTo>
                    <a:pt x="1125919" y="1606550"/>
                  </a:moveTo>
                  <a:cubicBezTo>
                    <a:pt x="1148652" y="1645285"/>
                    <a:pt x="1235583" y="1622743"/>
                    <a:pt x="1272858" y="1646555"/>
                  </a:cubicBezTo>
                  <a:cubicBezTo>
                    <a:pt x="1294828" y="1781048"/>
                    <a:pt x="879284" y="1696911"/>
                    <a:pt x="797878" y="1553337"/>
                  </a:cubicBezTo>
                  <a:cubicBezTo>
                    <a:pt x="766572" y="1498092"/>
                    <a:pt x="693229" y="1413446"/>
                    <a:pt x="676275" y="1360805"/>
                  </a:cubicBezTo>
                  <a:cubicBezTo>
                    <a:pt x="636969" y="1238568"/>
                    <a:pt x="701992" y="1069658"/>
                    <a:pt x="602805" y="958279"/>
                  </a:cubicBezTo>
                  <a:cubicBezTo>
                    <a:pt x="620776" y="729107"/>
                    <a:pt x="309816" y="999046"/>
                    <a:pt x="273431" y="826326"/>
                  </a:cubicBezTo>
                  <a:cubicBezTo>
                    <a:pt x="236347" y="650304"/>
                    <a:pt x="160465" y="544005"/>
                    <a:pt x="0" y="400812"/>
                  </a:cubicBezTo>
                  <a:cubicBezTo>
                    <a:pt x="465519" y="341186"/>
                    <a:pt x="98361" y="81026"/>
                    <a:pt x="575818" y="0"/>
                  </a:cubicBezTo>
                  <a:cubicBezTo>
                    <a:pt x="562292" y="123952"/>
                    <a:pt x="520509" y="193675"/>
                    <a:pt x="544322" y="284289"/>
                  </a:cubicBezTo>
                  <a:cubicBezTo>
                    <a:pt x="751015" y="298704"/>
                    <a:pt x="686117" y="178689"/>
                    <a:pt x="1018984" y="258064"/>
                  </a:cubicBezTo>
                  <a:cubicBezTo>
                    <a:pt x="1141666" y="287274"/>
                    <a:pt x="1157097" y="472313"/>
                    <a:pt x="1222439" y="523113"/>
                  </a:cubicBezTo>
                  <a:cubicBezTo>
                    <a:pt x="1353820" y="588836"/>
                    <a:pt x="1505077" y="589407"/>
                    <a:pt x="1591056" y="734695"/>
                  </a:cubicBezTo>
                  <a:cubicBezTo>
                    <a:pt x="1786128" y="1064133"/>
                    <a:pt x="1601216" y="958850"/>
                    <a:pt x="1536573" y="1404557"/>
                  </a:cubicBezTo>
                  <a:cubicBezTo>
                    <a:pt x="1408240" y="1315276"/>
                    <a:pt x="1346645" y="1344613"/>
                    <a:pt x="1244092" y="1387539"/>
                  </a:cubicBezTo>
                  <a:cubicBezTo>
                    <a:pt x="1161987" y="1421892"/>
                    <a:pt x="1055878" y="1487488"/>
                    <a:pt x="1125855" y="1606550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2D7D868-BA9F-6436-1DD1-FB0692A8C7CB}"/>
                </a:ext>
              </a:extLst>
            </p:cNvPr>
            <p:cNvSpPr/>
            <p:nvPr/>
          </p:nvSpPr>
          <p:spPr>
            <a:xfrm>
              <a:off x="4762317" y="4712461"/>
              <a:ext cx="1568832" cy="1474723"/>
            </a:xfrm>
            <a:custGeom>
              <a:avLst/>
              <a:gdLst>
                <a:gd name="csX0" fmla="*/ 1108067 w 1568832"/>
                <a:gd name="csY0" fmla="*/ 1474660 h 1474723"/>
                <a:gd name="csX1" fmla="*/ 751642 w 1568832"/>
                <a:gd name="csY1" fmla="*/ 1309878 h 1474723"/>
                <a:gd name="csX2" fmla="*/ 506087 w 1568832"/>
                <a:gd name="csY2" fmla="*/ 1310132 h 1474723"/>
                <a:gd name="csX3" fmla="*/ 321493 w 1568832"/>
                <a:gd name="csY3" fmla="*/ 1183322 h 1474723"/>
                <a:gd name="csX4" fmla="*/ 5072 w 1568832"/>
                <a:gd name="csY4" fmla="*/ 1225550 h 1474723"/>
                <a:gd name="csX5" fmla="*/ 69144 w 1568832"/>
                <a:gd name="csY5" fmla="*/ 851916 h 1474723"/>
                <a:gd name="csX6" fmla="*/ 350068 w 1568832"/>
                <a:gd name="csY6" fmla="*/ 523049 h 1474723"/>
                <a:gd name="csX7" fmla="*/ 451160 w 1568832"/>
                <a:gd name="csY7" fmla="*/ 0 h 1474723"/>
                <a:gd name="csX8" fmla="*/ 1055807 w 1568832"/>
                <a:gd name="csY8" fmla="*/ 406210 h 1474723"/>
                <a:gd name="csX9" fmla="*/ 1567045 w 1568832"/>
                <a:gd name="csY9" fmla="*/ 823214 h 1474723"/>
                <a:gd name="csX10" fmla="*/ 1517579 w 1568832"/>
                <a:gd name="csY10" fmla="*/ 938784 h 1474723"/>
                <a:gd name="csX11" fmla="*/ 1108131 w 1568832"/>
                <a:gd name="csY11" fmla="*/ 1474724 h 1474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1568832" h="1474723">
                  <a:moveTo>
                    <a:pt x="1108067" y="1474660"/>
                  </a:moveTo>
                  <a:cubicBezTo>
                    <a:pt x="983353" y="1433449"/>
                    <a:pt x="885817" y="1340548"/>
                    <a:pt x="751642" y="1309878"/>
                  </a:cubicBezTo>
                  <a:cubicBezTo>
                    <a:pt x="674743" y="1292289"/>
                    <a:pt x="578033" y="1376235"/>
                    <a:pt x="506087" y="1310132"/>
                  </a:cubicBezTo>
                  <a:cubicBezTo>
                    <a:pt x="446778" y="1255649"/>
                    <a:pt x="391470" y="1186625"/>
                    <a:pt x="321493" y="1183322"/>
                  </a:cubicBezTo>
                  <a:cubicBezTo>
                    <a:pt x="70414" y="1171448"/>
                    <a:pt x="173665" y="1379855"/>
                    <a:pt x="5072" y="1225550"/>
                  </a:cubicBezTo>
                  <a:cubicBezTo>
                    <a:pt x="-22677" y="1200150"/>
                    <a:pt x="72636" y="845757"/>
                    <a:pt x="69144" y="851916"/>
                  </a:cubicBezTo>
                  <a:cubicBezTo>
                    <a:pt x="140137" y="727266"/>
                    <a:pt x="266121" y="651447"/>
                    <a:pt x="350068" y="523049"/>
                  </a:cubicBezTo>
                  <a:cubicBezTo>
                    <a:pt x="340352" y="346456"/>
                    <a:pt x="352671" y="158305"/>
                    <a:pt x="451160" y="0"/>
                  </a:cubicBezTo>
                  <a:cubicBezTo>
                    <a:pt x="787646" y="428625"/>
                    <a:pt x="836097" y="110554"/>
                    <a:pt x="1055807" y="406210"/>
                  </a:cubicBezTo>
                  <a:cubicBezTo>
                    <a:pt x="1177409" y="569849"/>
                    <a:pt x="1428234" y="580072"/>
                    <a:pt x="1567045" y="823214"/>
                  </a:cubicBezTo>
                  <a:cubicBezTo>
                    <a:pt x="1578856" y="862838"/>
                    <a:pt x="1528692" y="905637"/>
                    <a:pt x="1517579" y="938784"/>
                  </a:cubicBezTo>
                  <a:cubicBezTo>
                    <a:pt x="1608574" y="1290828"/>
                    <a:pt x="1219192" y="1254316"/>
                    <a:pt x="1108131" y="1474724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2A0273CE-DB32-0C13-ECD3-8882A21FD40D}"/>
                </a:ext>
              </a:extLst>
            </p:cNvPr>
            <p:cNvSpPr/>
            <p:nvPr/>
          </p:nvSpPr>
          <p:spPr>
            <a:xfrm>
              <a:off x="8469669" y="3222307"/>
              <a:ext cx="1746793" cy="1199061"/>
            </a:xfrm>
            <a:custGeom>
              <a:avLst/>
              <a:gdLst>
                <a:gd name="csX0" fmla="*/ 1174520 w 1746793"/>
                <a:gd name="csY0" fmla="*/ 973900 h 1199061"/>
                <a:gd name="csX1" fmla="*/ 677378 w 1746793"/>
                <a:gd name="csY1" fmla="*/ 1197546 h 1199061"/>
                <a:gd name="csX2" fmla="*/ 465224 w 1746793"/>
                <a:gd name="csY2" fmla="*/ 976630 h 1199061"/>
                <a:gd name="csX3" fmla="*/ 257136 w 1746793"/>
                <a:gd name="csY3" fmla="*/ 975741 h 1199061"/>
                <a:gd name="csX4" fmla="*/ 47586 w 1746793"/>
                <a:gd name="csY4" fmla="*/ 682879 h 1199061"/>
                <a:gd name="csX5" fmla="*/ 31266 w 1746793"/>
                <a:gd name="csY5" fmla="*/ 451676 h 1199061"/>
                <a:gd name="csX6" fmla="*/ 409980 w 1746793"/>
                <a:gd name="csY6" fmla="*/ 314579 h 1199061"/>
                <a:gd name="csX7" fmla="*/ 811808 w 1746793"/>
                <a:gd name="csY7" fmla="*/ 127254 h 1199061"/>
                <a:gd name="csX8" fmla="*/ 1023390 w 1746793"/>
                <a:gd name="csY8" fmla="*/ 0 h 1199061"/>
                <a:gd name="csX9" fmla="*/ 1498814 w 1746793"/>
                <a:gd name="csY9" fmla="*/ 371284 h 1199061"/>
                <a:gd name="csX10" fmla="*/ 1712048 w 1746793"/>
                <a:gd name="csY10" fmla="*/ 435039 h 1199061"/>
                <a:gd name="csX11" fmla="*/ 1728494 w 1746793"/>
                <a:gd name="csY11" fmla="*/ 592074 h 1199061"/>
                <a:gd name="csX12" fmla="*/ 1417598 w 1746793"/>
                <a:gd name="csY12" fmla="*/ 782828 h 1199061"/>
                <a:gd name="csX13" fmla="*/ 1174520 w 1746793"/>
                <a:gd name="csY13" fmla="*/ 973900 h 11990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746793" h="1199061">
                  <a:moveTo>
                    <a:pt x="1174520" y="973900"/>
                  </a:moveTo>
                  <a:cubicBezTo>
                    <a:pt x="883880" y="955484"/>
                    <a:pt x="754023" y="1182878"/>
                    <a:pt x="677378" y="1197546"/>
                  </a:cubicBezTo>
                  <a:cubicBezTo>
                    <a:pt x="564411" y="1219137"/>
                    <a:pt x="579652" y="1003236"/>
                    <a:pt x="465224" y="976630"/>
                  </a:cubicBezTo>
                  <a:cubicBezTo>
                    <a:pt x="392708" y="959739"/>
                    <a:pt x="324826" y="912241"/>
                    <a:pt x="257136" y="975741"/>
                  </a:cubicBezTo>
                  <a:cubicBezTo>
                    <a:pt x="77112" y="1144460"/>
                    <a:pt x="184300" y="866711"/>
                    <a:pt x="47586" y="682879"/>
                  </a:cubicBezTo>
                  <a:cubicBezTo>
                    <a:pt x="4849" y="625475"/>
                    <a:pt x="-25884" y="505651"/>
                    <a:pt x="31266" y="451676"/>
                  </a:cubicBezTo>
                  <a:cubicBezTo>
                    <a:pt x="133311" y="355283"/>
                    <a:pt x="298283" y="380809"/>
                    <a:pt x="409980" y="314579"/>
                  </a:cubicBezTo>
                  <a:cubicBezTo>
                    <a:pt x="544599" y="234759"/>
                    <a:pt x="644866" y="144208"/>
                    <a:pt x="811808" y="127254"/>
                  </a:cubicBezTo>
                  <a:cubicBezTo>
                    <a:pt x="893469" y="118999"/>
                    <a:pt x="971764" y="81661"/>
                    <a:pt x="1023390" y="0"/>
                  </a:cubicBezTo>
                  <a:cubicBezTo>
                    <a:pt x="1134578" y="311214"/>
                    <a:pt x="1266150" y="265811"/>
                    <a:pt x="1498814" y="371284"/>
                  </a:cubicBezTo>
                  <a:cubicBezTo>
                    <a:pt x="1570252" y="403670"/>
                    <a:pt x="1627274" y="457517"/>
                    <a:pt x="1712048" y="435039"/>
                  </a:cubicBezTo>
                  <a:cubicBezTo>
                    <a:pt x="1745893" y="461645"/>
                    <a:pt x="1761641" y="553276"/>
                    <a:pt x="1728494" y="592074"/>
                  </a:cubicBezTo>
                  <a:cubicBezTo>
                    <a:pt x="1648928" y="685355"/>
                    <a:pt x="1479256" y="684276"/>
                    <a:pt x="1417598" y="782828"/>
                  </a:cubicBezTo>
                  <a:cubicBezTo>
                    <a:pt x="1356828" y="880046"/>
                    <a:pt x="1320443" y="983171"/>
                    <a:pt x="1174520" y="973900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710DB1B0-9DA0-7663-5431-7B5A5C055B97}"/>
                </a:ext>
              </a:extLst>
            </p:cNvPr>
            <p:cNvSpPr/>
            <p:nvPr/>
          </p:nvSpPr>
          <p:spPr>
            <a:xfrm>
              <a:off x="5810236" y="511499"/>
              <a:ext cx="2163522" cy="1845747"/>
            </a:xfrm>
            <a:custGeom>
              <a:avLst/>
              <a:gdLst>
                <a:gd name="csX0" fmla="*/ 483948 w 2163522"/>
                <a:gd name="csY0" fmla="*/ 1281550 h 1845747"/>
                <a:gd name="csX1" fmla="*/ 197436 w 2163522"/>
                <a:gd name="csY1" fmla="*/ 1845748 h 1845747"/>
                <a:gd name="csX2" fmla="*/ 7380 w 2163522"/>
                <a:gd name="csY2" fmla="*/ 1701031 h 1845747"/>
                <a:gd name="csX3" fmla="*/ 123966 w 2163522"/>
                <a:gd name="csY3" fmla="*/ 1243260 h 1845747"/>
                <a:gd name="csX4" fmla="*/ 226074 w 2163522"/>
                <a:gd name="csY4" fmla="*/ 1230687 h 1845747"/>
                <a:gd name="csX5" fmla="*/ 882410 w 2163522"/>
                <a:gd name="csY5" fmla="*/ 545458 h 1845747"/>
                <a:gd name="csX6" fmla="*/ 1149999 w 2163522"/>
                <a:gd name="csY6" fmla="*/ 535870 h 1845747"/>
                <a:gd name="csX7" fmla="*/ 1277126 w 2163522"/>
                <a:gd name="csY7" fmla="*/ 278060 h 1845747"/>
                <a:gd name="csX8" fmla="*/ 1424954 w 2163522"/>
                <a:gd name="csY8" fmla="*/ 28378 h 1845747"/>
                <a:gd name="csX9" fmla="*/ 1887234 w 2163522"/>
                <a:gd name="csY9" fmla="*/ 160331 h 1845747"/>
                <a:gd name="csX10" fmla="*/ 2163522 w 2163522"/>
                <a:gd name="csY10" fmla="*/ 187382 h 1845747"/>
                <a:gd name="csX11" fmla="*/ 1762393 w 2163522"/>
                <a:gd name="csY11" fmla="*/ 613657 h 1845747"/>
                <a:gd name="csX12" fmla="*/ 1702830 w 2163522"/>
                <a:gd name="csY12" fmla="*/ 819207 h 1845747"/>
                <a:gd name="csX13" fmla="*/ 1396061 w 2163522"/>
                <a:gd name="csY13" fmla="*/ 841813 h 1845747"/>
                <a:gd name="csX14" fmla="*/ 1039382 w 2163522"/>
                <a:gd name="csY14" fmla="*/ 1054665 h 1845747"/>
                <a:gd name="csX15" fmla="*/ 808750 w 2163522"/>
                <a:gd name="csY15" fmla="*/ 1133722 h 1845747"/>
                <a:gd name="csX16" fmla="*/ 483884 w 2163522"/>
                <a:gd name="csY16" fmla="*/ 1281550 h 184574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163522" h="1845747">
                  <a:moveTo>
                    <a:pt x="483948" y="1281550"/>
                  </a:moveTo>
                  <a:cubicBezTo>
                    <a:pt x="496838" y="1552632"/>
                    <a:pt x="260046" y="1525835"/>
                    <a:pt x="197436" y="1845748"/>
                  </a:cubicBezTo>
                  <a:cubicBezTo>
                    <a:pt x="118187" y="1810124"/>
                    <a:pt x="32653" y="1775390"/>
                    <a:pt x="7380" y="1701031"/>
                  </a:cubicBezTo>
                  <a:cubicBezTo>
                    <a:pt x="-32815" y="1582731"/>
                    <a:pt x="103329" y="1280217"/>
                    <a:pt x="123966" y="1243260"/>
                  </a:cubicBezTo>
                  <a:cubicBezTo>
                    <a:pt x="136348" y="1221098"/>
                    <a:pt x="203658" y="1247895"/>
                    <a:pt x="226074" y="1230687"/>
                  </a:cubicBezTo>
                  <a:cubicBezTo>
                    <a:pt x="559195" y="557968"/>
                    <a:pt x="502617" y="960431"/>
                    <a:pt x="882410" y="545458"/>
                  </a:cubicBezTo>
                  <a:cubicBezTo>
                    <a:pt x="982359" y="579113"/>
                    <a:pt x="1071132" y="575430"/>
                    <a:pt x="1149999" y="535870"/>
                  </a:cubicBezTo>
                  <a:cubicBezTo>
                    <a:pt x="1263600" y="478847"/>
                    <a:pt x="1232612" y="389375"/>
                    <a:pt x="1277126" y="278060"/>
                  </a:cubicBezTo>
                  <a:cubicBezTo>
                    <a:pt x="1304495" y="209607"/>
                    <a:pt x="1410412" y="123628"/>
                    <a:pt x="1424954" y="28378"/>
                  </a:cubicBezTo>
                  <a:cubicBezTo>
                    <a:pt x="1835989" y="124390"/>
                    <a:pt x="1795984" y="-166948"/>
                    <a:pt x="1887234" y="160331"/>
                  </a:cubicBezTo>
                  <a:cubicBezTo>
                    <a:pt x="1946607" y="214687"/>
                    <a:pt x="2068526" y="164649"/>
                    <a:pt x="2163522" y="187382"/>
                  </a:cubicBezTo>
                  <a:lnTo>
                    <a:pt x="1762393" y="613657"/>
                  </a:lnTo>
                  <a:cubicBezTo>
                    <a:pt x="1718324" y="660520"/>
                    <a:pt x="1770966" y="759072"/>
                    <a:pt x="1702830" y="819207"/>
                  </a:cubicBezTo>
                  <a:cubicBezTo>
                    <a:pt x="1590245" y="744150"/>
                    <a:pt x="1496455" y="812412"/>
                    <a:pt x="1396061" y="841813"/>
                  </a:cubicBezTo>
                  <a:cubicBezTo>
                    <a:pt x="1244678" y="886136"/>
                    <a:pt x="1156412" y="964241"/>
                    <a:pt x="1039382" y="1054665"/>
                  </a:cubicBezTo>
                  <a:cubicBezTo>
                    <a:pt x="988709" y="1093844"/>
                    <a:pt x="863106" y="1055808"/>
                    <a:pt x="808750" y="1133722"/>
                  </a:cubicBezTo>
                  <a:cubicBezTo>
                    <a:pt x="733248" y="1241926"/>
                    <a:pt x="595326" y="1253356"/>
                    <a:pt x="483884" y="1281550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BF74C84F-3F18-160D-A508-D5A7B8B83E60}"/>
                </a:ext>
              </a:extLst>
            </p:cNvPr>
            <p:cNvSpPr/>
            <p:nvPr/>
          </p:nvSpPr>
          <p:spPr>
            <a:xfrm>
              <a:off x="5735002" y="4764722"/>
              <a:ext cx="1399891" cy="1055982"/>
            </a:xfrm>
            <a:custGeom>
              <a:avLst/>
              <a:gdLst>
                <a:gd name="csX0" fmla="*/ 1378204 w 1399891"/>
                <a:gd name="csY0" fmla="*/ 864807 h 1055982"/>
                <a:gd name="csX1" fmla="*/ 1005141 w 1399891"/>
                <a:gd name="csY1" fmla="*/ 963740 h 1055982"/>
                <a:gd name="csX2" fmla="*/ 755713 w 1399891"/>
                <a:gd name="csY2" fmla="*/ 1049084 h 1055982"/>
                <a:gd name="csX3" fmla="*/ 654494 w 1399891"/>
                <a:gd name="csY3" fmla="*/ 839661 h 1055982"/>
                <a:gd name="csX4" fmla="*/ 458788 w 1399891"/>
                <a:gd name="csY4" fmla="*/ 518414 h 1055982"/>
                <a:gd name="csX5" fmla="*/ 0 w 1399891"/>
                <a:gd name="csY5" fmla="*/ 177292 h 1055982"/>
                <a:gd name="csX6" fmla="*/ 516699 w 1399891"/>
                <a:gd name="csY6" fmla="*/ 0 h 1055982"/>
                <a:gd name="csX7" fmla="*/ 670306 w 1399891"/>
                <a:gd name="csY7" fmla="*/ 206629 h 1055982"/>
                <a:gd name="csX8" fmla="*/ 798131 w 1399891"/>
                <a:gd name="csY8" fmla="*/ 206312 h 1055982"/>
                <a:gd name="csX9" fmla="*/ 835533 w 1399891"/>
                <a:gd name="csY9" fmla="*/ 45784 h 1055982"/>
                <a:gd name="csX10" fmla="*/ 982091 w 1399891"/>
                <a:gd name="csY10" fmla="*/ 231585 h 1055982"/>
                <a:gd name="csX11" fmla="*/ 1146873 w 1399891"/>
                <a:gd name="csY11" fmla="*/ 388938 h 1055982"/>
                <a:gd name="csX12" fmla="*/ 1228471 w 1399891"/>
                <a:gd name="csY12" fmla="*/ 357696 h 1055982"/>
                <a:gd name="csX13" fmla="*/ 1364234 w 1399891"/>
                <a:gd name="csY13" fmla="*/ 662877 h 1055982"/>
                <a:gd name="csX14" fmla="*/ 1378141 w 1399891"/>
                <a:gd name="csY14" fmla="*/ 864807 h 10559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1399891" h="1055982">
                  <a:moveTo>
                    <a:pt x="1378204" y="864807"/>
                  </a:moveTo>
                  <a:cubicBezTo>
                    <a:pt x="1227455" y="815340"/>
                    <a:pt x="1121601" y="918845"/>
                    <a:pt x="1005141" y="963740"/>
                  </a:cubicBezTo>
                  <a:cubicBezTo>
                    <a:pt x="916559" y="997903"/>
                    <a:pt x="839915" y="995617"/>
                    <a:pt x="755713" y="1049084"/>
                  </a:cubicBezTo>
                  <a:cubicBezTo>
                    <a:pt x="684530" y="1094296"/>
                    <a:pt x="615505" y="904939"/>
                    <a:pt x="654494" y="839661"/>
                  </a:cubicBezTo>
                  <a:cubicBezTo>
                    <a:pt x="737870" y="700088"/>
                    <a:pt x="395732" y="491173"/>
                    <a:pt x="458788" y="518414"/>
                  </a:cubicBezTo>
                  <a:cubicBezTo>
                    <a:pt x="280098" y="441262"/>
                    <a:pt x="153543" y="330835"/>
                    <a:pt x="0" y="177292"/>
                  </a:cubicBezTo>
                  <a:cubicBezTo>
                    <a:pt x="349631" y="-41846"/>
                    <a:pt x="108648" y="125413"/>
                    <a:pt x="516699" y="0"/>
                  </a:cubicBezTo>
                  <a:cubicBezTo>
                    <a:pt x="518477" y="124651"/>
                    <a:pt x="558101" y="186754"/>
                    <a:pt x="670306" y="206629"/>
                  </a:cubicBezTo>
                  <a:cubicBezTo>
                    <a:pt x="712597" y="214122"/>
                    <a:pt x="762889" y="235141"/>
                    <a:pt x="798131" y="206312"/>
                  </a:cubicBezTo>
                  <a:cubicBezTo>
                    <a:pt x="833183" y="177673"/>
                    <a:pt x="821436" y="116078"/>
                    <a:pt x="835533" y="45784"/>
                  </a:cubicBezTo>
                  <a:cubicBezTo>
                    <a:pt x="920305" y="77280"/>
                    <a:pt x="923290" y="175451"/>
                    <a:pt x="982091" y="231585"/>
                  </a:cubicBezTo>
                  <a:lnTo>
                    <a:pt x="1146873" y="388938"/>
                  </a:lnTo>
                  <a:cubicBezTo>
                    <a:pt x="1163574" y="404876"/>
                    <a:pt x="1209167" y="362331"/>
                    <a:pt x="1228471" y="357696"/>
                  </a:cubicBezTo>
                  <a:cubicBezTo>
                    <a:pt x="1326325" y="425895"/>
                    <a:pt x="1355471" y="538607"/>
                    <a:pt x="1364234" y="662877"/>
                  </a:cubicBezTo>
                  <a:cubicBezTo>
                    <a:pt x="1367282" y="706247"/>
                    <a:pt x="1432941" y="796163"/>
                    <a:pt x="1378141" y="864807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56481876-D234-E2F7-DF2A-FE26DD36ED69}"/>
                </a:ext>
              </a:extLst>
            </p:cNvPr>
            <p:cNvSpPr/>
            <p:nvPr/>
          </p:nvSpPr>
          <p:spPr>
            <a:xfrm>
              <a:off x="5995733" y="5561393"/>
              <a:ext cx="1770507" cy="641365"/>
            </a:xfrm>
            <a:custGeom>
              <a:avLst/>
              <a:gdLst>
                <a:gd name="csX0" fmla="*/ 537845 w 1770507"/>
                <a:gd name="csY0" fmla="*/ 515747 h 641365"/>
                <a:gd name="csX1" fmla="*/ 0 w 1770507"/>
                <a:gd name="csY1" fmla="*/ 583755 h 641365"/>
                <a:gd name="csX2" fmla="*/ 373189 w 1770507"/>
                <a:gd name="csY2" fmla="*/ 275463 h 641365"/>
                <a:gd name="csX3" fmla="*/ 502602 w 1770507"/>
                <a:gd name="csY3" fmla="*/ 351219 h 641365"/>
                <a:gd name="csX4" fmla="*/ 633285 w 1770507"/>
                <a:gd name="csY4" fmla="*/ 258254 h 641365"/>
                <a:gd name="csX5" fmla="*/ 775970 w 1770507"/>
                <a:gd name="csY5" fmla="*/ 317564 h 641365"/>
                <a:gd name="csX6" fmla="*/ 897699 w 1770507"/>
                <a:gd name="csY6" fmla="*/ 161099 h 641365"/>
                <a:gd name="csX7" fmla="*/ 1102868 w 1770507"/>
                <a:gd name="csY7" fmla="*/ 165735 h 641365"/>
                <a:gd name="csX8" fmla="*/ 1229868 w 1770507"/>
                <a:gd name="csY8" fmla="*/ 30988 h 641365"/>
                <a:gd name="csX9" fmla="*/ 1556195 w 1770507"/>
                <a:gd name="csY9" fmla="*/ 0 h 641365"/>
                <a:gd name="csX10" fmla="*/ 1770507 w 1770507"/>
                <a:gd name="csY10" fmla="*/ 437071 h 641365"/>
                <a:gd name="csX11" fmla="*/ 1575245 w 1770507"/>
                <a:gd name="csY11" fmla="*/ 508254 h 641365"/>
                <a:gd name="csX12" fmla="*/ 1355090 w 1770507"/>
                <a:gd name="csY12" fmla="*/ 607822 h 641365"/>
                <a:gd name="csX13" fmla="*/ 537782 w 1770507"/>
                <a:gd name="csY13" fmla="*/ 515747 h 641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770507" h="641365">
                  <a:moveTo>
                    <a:pt x="537845" y="515747"/>
                  </a:moveTo>
                  <a:cubicBezTo>
                    <a:pt x="369189" y="457962"/>
                    <a:pt x="288036" y="764159"/>
                    <a:pt x="0" y="583755"/>
                  </a:cubicBezTo>
                  <a:cubicBezTo>
                    <a:pt x="140843" y="491299"/>
                    <a:pt x="288671" y="425641"/>
                    <a:pt x="373189" y="275463"/>
                  </a:cubicBezTo>
                  <a:cubicBezTo>
                    <a:pt x="422592" y="323278"/>
                    <a:pt x="462851" y="339852"/>
                    <a:pt x="502602" y="351219"/>
                  </a:cubicBezTo>
                  <a:cubicBezTo>
                    <a:pt x="563245" y="368617"/>
                    <a:pt x="591757" y="307848"/>
                    <a:pt x="633285" y="258254"/>
                  </a:cubicBezTo>
                  <a:lnTo>
                    <a:pt x="775970" y="317564"/>
                  </a:lnTo>
                  <a:cubicBezTo>
                    <a:pt x="820484" y="255460"/>
                    <a:pt x="839343" y="192024"/>
                    <a:pt x="897699" y="161099"/>
                  </a:cubicBezTo>
                  <a:cubicBezTo>
                    <a:pt x="959612" y="128334"/>
                    <a:pt x="1029081" y="127381"/>
                    <a:pt x="1102868" y="165735"/>
                  </a:cubicBezTo>
                  <a:lnTo>
                    <a:pt x="1229868" y="30988"/>
                  </a:lnTo>
                  <a:cubicBezTo>
                    <a:pt x="1346708" y="67310"/>
                    <a:pt x="1443355" y="58610"/>
                    <a:pt x="1556195" y="0"/>
                  </a:cubicBezTo>
                  <a:cubicBezTo>
                    <a:pt x="1538034" y="185293"/>
                    <a:pt x="1638617" y="296735"/>
                    <a:pt x="1770507" y="437071"/>
                  </a:cubicBezTo>
                  <a:cubicBezTo>
                    <a:pt x="1698498" y="440627"/>
                    <a:pt x="1639062" y="485585"/>
                    <a:pt x="1575245" y="508254"/>
                  </a:cubicBezTo>
                  <a:cubicBezTo>
                    <a:pt x="1503426" y="533781"/>
                    <a:pt x="1415733" y="521208"/>
                    <a:pt x="1355090" y="607822"/>
                  </a:cubicBezTo>
                  <a:cubicBezTo>
                    <a:pt x="972185" y="238252"/>
                    <a:pt x="1066356" y="696785"/>
                    <a:pt x="537782" y="515747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C3DCB73-FC55-7C79-CE1C-7F05599FC0B0}"/>
                </a:ext>
              </a:extLst>
            </p:cNvPr>
            <p:cNvSpPr/>
            <p:nvPr/>
          </p:nvSpPr>
          <p:spPr>
            <a:xfrm>
              <a:off x="2620835" y="2560602"/>
              <a:ext cx="2567441" cy="3842086"/>
            </a:xfrm>
            <a:custGeom>
              <a:avLst/>
              <a:gdLst>
                <a:gd name="csX0" fmla="*/ 1872869 w 2567441"/>
                <a:gd name="csY0" fmla="*/ 3611788 h 3842086"/>
                <a:gd name="csX1" fmla="*/ 1536827 w 2567441"/>
                <a:gd name="csY1" fmla="*/ 3838991 h 3842086"/>
                <a:gd name="csX2" fmla="*/ 1508316 w 2567441"/>
                <a:gd name="csY2" fmla="*/ 3746344 h 3842086"/>
                <a:gd name="csX3" fmla="*/ 1635125 w 2567441"/>
                <a:gd name="csY3" fmla="*/ 3316958 h 3842086"/>
                <a:gd name="csX4" fmla="*/ 1641348 w 2567441"/>
                <a:gd name="csY4" fmla="*/ 2664813 h 3842086"/>
                <a:gd name="csX5" fmla="*/ 1356360 w 2567441"/>
                <a:gd name="csY5" fmla="*/ 2474313 h 3842086"/>
                <a:gd name="csX6" fmla="*/ 1247013 w 2567441"/>
                <a:gd name="csY6" fmla="*/ 2487775 h 3842086"/>
                <a:gd name="csX7" fmla="*/ 1172083 w 2567441"/>
                <a:gd name="csY7" fmla="*/ 2396969 h 3842086"/>
                <a:gd name="csX8" fmla="*/ 1047115 w 2567441"/>
                <a:gd name="csY8" fmla="*/ 2190087 h 3842086"/>
                <a:gd name="csX9" fmla="*/ 860235 w 2567441"/>
                <a:gd name="csY9" fmla="*/ 1504985 h 3842086"/>
                <a:gd name="csX10" fmla="*/ 493141 w 2567441"/>
                <a:gd name="csY10" fmla="*/ 1553944 h 3842086"/>
                <a:gd name="csX11" fmla="*/ 519938 w 2567441"/>
                <a:gd name="csY11" fmla="*/ 1376906 h 3842086"/>
                <a:gd name="csX12" fmla="*/ 474154 w 2567441"/>
                <a:gd name="csY12" fmla="*/ 1285974 h 3842086"/>
                <a:gd name="csX13" fmla="*/ 365188 w 2567441"/>
                <a:gd name="csY13" fmla="*/ 1285783 h 3842086"/>
                <a:gd name="csX14" fmla="*/ 355536 w 2567441"/>
                <a:gd name="csY14" fmla="*/ 1053818 h 3842086"/>
                <a:gd name="csX15" fmla="*/ 161925 w 2567441"/>
                <a:gd name="csY15" fmla="*/ 745906 h 3842086"/>
                <a:gd name="csX16" fmla="*/ 0 w 2567441"/>
                <a:gd name="csY16" fmla="*/ 481238 h 3842086"/>
                <a:gd name="csX17" fmla="*/ 438277 w 2567441"/>
                <a:gd name="csY17" fmla="*/ 408848 h 3842086"/>
                <a:gd name="csX18" fmla="*/ 503936 w 2567441"/>
                <a:gd name="csY18" fmla="*/ 295437 h 3842086"/>
                <a:gd name="csX19" fmla="*/ 752221 w 2567441"/>
                <a:gd name="csY19" fmla="*/ 331759 h 3842086"/>
                <a:gd name="csX20" fmla="*/ 976122 w 2567441"/>
                <a:gd name="csY20" fmla="*/ 7718 h 3842086"/>
                <a:gd name="csX21" fmla="*/ 1192339 w 2567441"/>
                <a:gd name="csY21" fmla="*/ 102207 h 3842086"/>
                <a:gd name="csX22" fmla="*/ 1222629 w 2567441"/>
                <a:gd name="csY22" fmla="*/ 304708 h 3842086"/>
                <a:gd name="csX23" fmla="*/ 1404303 w 2567441"/>
                <a:gd name="csY23" fmla="*/ 136877 h 3842086"/>
                <a:gd name="csX24" fmla="*/ 1612329 w 2567441"/>
                <a:gd name="csY24" fmla="*/ 517877 h 3842086"/>
                <a:gd name="csX25" fmla="*/ 2033080 w 2567441"/>
                <a:gd name="csY25" fmla="*/ 456283 h 3842086"/>
                <a:gd name="csX26" fmla="*/ 2245868 w 2567441"/>
                <a:gd name="csY26" fmla="*/ 751050 h 3842086"/>
                <a:gd name="csX27" fmla="*/ 2334197 w 2567441"/>
                <a:gd name="csY27" fmla="*/ 1240507 h 3842086"/>
                <a:gd name="csX28" fmla="*/ 2382837 w 2567441"/>
                <a:gd name="csY28" fmla="*/ 1406814 h 3842086"/>
                <a:gd name="csX29" fmla="*/ 2565273 w 2567441"/>
                <a:gd name="csY29" fmla="*/ 1421101 h 3842086"/>
                <a:gd name="csX30" fmla="*/ 2493709 w 2567441"/>
                <a:gd name="csY30" fmla="*/ 1797720 h 3842086"/>
                <a:gd name="csX31" fmla="*/ 2418715 w 2567441"/>
                <a:gd name="csY31" fmla="*/ 2660685 h 3842086"/>
                <a:gd name="csX32" fmla="*/ 2077275 w 2567441"/>
                <a:gd name="csY32" fmla="*/ 3279302 h 3842086"/>
                <a:gd name="csX33" fmla="*/ 1872742 w 2567441"/>
                <a:gd name="csY33" fmla="*/ 3611725 h 3842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</a:cxnLst>
              <a:rect l="l" t="t" r="r" b="b"/>
              <a:pathLst>
                <a:path w="2567441" h="3842086">
                  <a:moveTo>
                    <a:pt x="1872869" y="3611788"/>
                  </a:moveTo>
                  <a:cubicBezTo>
                    <a:pt x="1718183" y="3444212"/>
                    <a:pt x="1643443" y="3882806"/>
                    <a:pt x="1536827" y="3838991"/>
                  </a:cubicBezTo>
                  <a:cubicBezTo>
                    <a:pt x="1514411" y="3829784"/>
                    <a:pt x="1492822" y="3775555"/>
                    <a:pt x="1508316" y="3746344"/>
                  </a:cubicBezTo>
                  <a:cubicBezTo>
                    <a:pt x="1583055" y="3605629"/>
                    <a:pt x="1592580" y="3464595"/>
                    <a:pt x="1635125" y="3316958"/>
                  </a:cubicBezTo>
                  <a:cubicBezTo>
                    <a:pt x="1695958" y="3105884"/>
                    <a:pt x="1751012" y="2878935"/>
                    <a:pt x="1641348" y="2664813"/>
                  </a:cubicBezTo>
                  <a:cubicBezTo>
                    <a:pt x="1594422" y="2573119"/>
                    <a:pt x="1449642" y="2494125"/>
                    <a:pt x="1356360" y="2474313"/>
                  </a:cubicBezTo>
                  <a:cubicBezTo>
                    <a:pt x="1311338" y="2464788"/>
                    <a:pt x="1276032" y="2506190"/>
                    <a:pt x="1247013" y="2487775"/>
                  </a:cubicBezTo>
                  <a:cubicBezTo>
                    <a:pt x="1223200" y="2472662"/>
                    <a:pt x="1178687" y="2437356"/>
                    <a:pt x="1172083" y="2396969"/>
                  </a:cubicBezTo>
                  <a:cubicBezTo>
                    <a:pt x="1156525" y="2301783"/>
                    <a:pt x="1090867" y="2262667"/>
                    <a:pt x="1047115" y="2190087"/>
                  </a:cubicBezTo>
                  <a:cubicBezTo>
                    <a:pt x="811086" y="1798800"/>
                    <a:pt x="977963" y="1579089"/>
                    <a:pt x="860235" y="1504985"/>
                  </a:cubicBezTo>
                  <a:cubicBezTo>
                    <a:pt x="741362" y="1430245"/>
                    <a:pt x="803656" y="1666719"/>
                    <a:pt x="493141" y="1553944"/>
                  </a:cubicBezTo>
                  <a:lnTo>
                    <a:pt x="519938" y="1376906"/>
                  </a:lnTo>
                  <a:cubicBezTo>
                    <a:pt x="526542" y="1333154"/>
                    <a:pt x="493141" y="1305278"/>
                    <a:pt x="474154" y="1285974"/>
                  </a:cubicBezTo>
                  <a:cubicBezTo>
                    <a:pt x="446532" y="1257907"/>
                    <a:pt x="392557" y="1297404"/>
                    <a:pt x="365188" y="1285783"/>
                  </a:cubicBezTo>
                  <a:cubicBezTo>
                    <a:pt x="260604" y="1241397"/>
                    <a:pt x="333566" y="1124938"/>
                    <a:pt x="355536" y="1053818"/>
                  </a:cubicBezTo>
                  <a:cubicBezTo>
                    <a:pt x="329120" y="939454"/>
                    <a:pt x="221679" y="850363"/>
                    <a:pt x="161925" y="745906"/>
                  </a:cubicBezTo>
                  <a:cubicBezTo>
                    <a:pt x="113982" y="662086"/>
                    <a:pt x="59690" y="559533"/>
                    <a:pt x="0" y="481238"/>
                  </a:cubicBezTo>
                  <a:cubicBezTo>
                    <a:pt x="64516" y="321472"/>
                    <a:pt x="298386" y="319249"/>
                    <a:pt x="438277" y="408848"/>
                  </a:cubicBezTo>
                  <a:cubicBezTo>
                    <a:pt x="477647" y="369796"/>
                    <a:pt x="478282" y="304835"/>
                    <a:pt x="503936" y="295437"/>
                  </a:cubicBezTo>
                  <a:cubicBezTo>
                    <a:pt x="603694" y="258861"/>
                    <a:pt x="632397" y="365351"/>
                    <a:pt x="752221" y="331759"/>
                  </a:cubicBezTo>
                  <a:cubicBezTo>
                    <a:pt x="796925" y="319186"/>
                    <a:pt x="936816" y="70393"/>
                    <a:pt x="976122" y="7718"/>
                  </a:cubicBezTo>
                  <a:cubicBezTo>
                    <a:pt x="1024699" y="-22761"/>
                    <a:pt x="1176718" y="42898"/>
                    <a:pt x="1192339" y="102207"/>
                  </a:cubicBezTo>
                  <a:cubicBezTo>
                    <a:pt x="1209167" y="166151"/>
                    <a:pt x="1145604" y="288960"/>
                    <a:pt x="1222629" y="304708"/>
                  </a:cubicBezTo>
                  <a:cubicBezTo>
                    <a:pt x="1317816" y="324202"/>
                    <a:pt x="1347153" y="158658"/>
                    <a:pt x="1404303" y="136877"/>
                  </a:cubicBezTo>
                  <a:cubicBezTo>
                    <a:pt x="1561148" y="170723"/>
                    <a:pt x="1506220" y="480286"/>
                    <a:pt x="1612329" y="517877"/>
                  </a:cubicBezTo>
                  <a:cubicBezTo>
                    <a:pt x="1752600" y="567535"/>
                    <a:pt x="1901254" y="524227"/>
                    <a:pt x="2033080" y="456283"/>
                  </a:cubicBezTo>
                  <a:cubicBezTo>
                    <a:pt x="2096961" y="565376"/>
                    <a:pt x="2141220" y="687613"/>
                    <a:pt x="2245868" y="751050"/>
                  </a:cubicBezTo>
                  <a:cubicBezTo>
                    <a:pt x="2444305" y="871192"/>
                    <a:pt x="2263204" y="859507"/>
                    <a:pt x="2334197" y="1240507"/>
                  </a:cubicBezTo>
                  <a:cubicBezTo>
                    <a:pt x="2345880" y="1303245"/>
                    <a:pt x="2322957" y="1376334"/>
                    <a:pt x="2382837" y="1406814"/>
                  </a:cubicBezTo>
                  <a:cubicBezTo>
                    <a:pt x="2434463" y="1433039"/>
                    <a:pt x="2502154" y="1453613"/>
                    <a:pt x="2565273" y="1421101"/>
                  </a:cubicBezTo>
                  <a:cubicBezTo>
                    <a:pt x="2548890" y="1542132"/>
                    <a:pt x="2471166" y="1678594"/>
                    <a:pt x="2493709" y="1797720"/>
                  </a:cubicBezTo>
                  <a:cubicBezTo>
                    <a:pt x="2714054" y="2126206"/>
                    <a:pt x="2365121" y="2112045"/>
                    <a:pt x="2418715" y="2660685"/>
                  </a:cubicBezTo>
                  <a:cubicBezTo>
                    <a:pt x="1983867" y="3071086"/>
                    <a:pt x="2173287" y="3007268"/>
                    <a:pt x="2077275" y="3279302"/>
                  </a:cubicBezTo>
                  <a:cubicBezTo>
                    <a:pt x="1988058" y="3532159"/>
                    <a:pt x="1998599" y="3748123"/>
                    <a:pt x="1872742" y="3611725"/>
                  </a:cubicBezTo>
                  <a:close/>
                </a:path>
              </a:pathLst>
            </a:custGeom>
            <a:solidFill>
              <a:srgbClr val="E0DEDE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</p:grpSp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A6D36617-8F48-80EB-960C-1D0B7088F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DCA25CD-8981-AD9F-2937-CE7D40B73337}"/>
              </a:ext>
            </a:extLst>
          </p:cNvPr>
          <p:cNvSpPr txBox="1"/>
          <p:nvPr/>
        </p:nvSpPr>
        <p:spPr>
          <a:xfrm>
            <a:off x="189889" y="1374188"/>
            <a:ext cx="15545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Z</a:t>
            </a:r>
            <a:r>
              <a:rPr lang="en-GB" sz="1400" b="1" cap="none" spc="0" noProof="0" dirty="0" err="1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račna</a:t>
            </a:r>
            <a:r>
              <a:rPr lang="en-GB" sz="1400" b="1" cap="none" spc="0" noProof="0" dirty="0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1400" b="1" cap="none" spc="0" noProof="0" dirty="0" err="1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linija</a:t>
            </a:r>
            <a:r>
              <a:rPr lang="en-GB" sz="1400" b="1" cap="none" spc="0" noProof="0" dirty="0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 (km)</a:t>
            </a:r>
            <a:endParaRPr lang="en-GB" sz="1400" b="1" cap="none" spc="0" noProof="0" dirty="0">
              <a:solidFill>
                <a:srgbClr val="003823"/>
              </a:solidFill>
              <a:latin typeface="Bw Gradual DEMO Bold" pitchFamily="2" charset="77"/>
              <a:cs typeface="Segoe UI" panose="020B050204020402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8699FA-A77B-75ED-91BF-90562779D13C}"/>
              </a:ext>
            </a:extLst>
          </p:cNvPr>
          <p:cNvSpPr txBox="1"/>
          <p:nvPr/>
        </p:nvSpPr>
        <p:spPr>
          <a:xfrm>
            <a:off x="2823909" y="499842"/>
            <a:ext cx="294917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Kompleks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proizvodnju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stočne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hrane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Lekeniku</a:t>
            </a:r>
            <a:endParaRPr lang="en-GB" sz="1600" b="1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A81621-D035-E82B-B82E-A528FD779B49}"/>
              </a:ext>
            </a:extLst>
          </p:cNvPr>
          <p:cNvSpPr txBox="1"/>
          <p:nvPr/>
        </p:nvSpPr>
        <p:spPr>
          <a:xfrm>
            <a:off x="6156546" y="2932238"/>
            <a:ext cx="115247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cap="none" spc="0" noProof="0" dirty="0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KPP Sisak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1BDB1B5-3568-4C7B-171D-24B96476672B}"/>
              </a:ext>
            </a:extLst>
          </p:cNvPr>
          <p:cNvSpPr txBox="1"/>
          <p:nvPr/>
        </p:nvSpPr>
        <p:spPr>
          <a:xfrm>
            <a:off x="6141077" y="652775"/>
            <a:ext cx="286550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Osam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farmi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za tov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pilića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Velikoj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Ludini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lokaciji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OKOLI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BC0EC0-E436-5025-429E-BD8A7F05812C}"/>
              </a:ext>
            </a:extLst>
          </p:cNvPr>
          <p:cNvSpPr txBox="1"/>
          <p:nvPr/>
        </p:nvSpPr>
        <p:spPr>
          <a:xfrm>
            <a:off x="7874871" y="4940960"/>
            <a:ext cx="247879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cap="none" spc="0" noProof="0" dirty="0" err="1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Farme</a:t>
            </a:r>
            <a:r>
              <a:rPr lang="en-GB" sz="1600" b="1" cap="none" spc="0" noProof="0" dirty="0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 Sunja – POBRĐANI I ČAPLJANI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60AC2B7-8584-B9CF-AAD8-EC6111E05E82}"/>
              </a:ext>
            </a:extLst>
          </p:cNvPr>
          <p:cNvSpPr txBox="1"/>
          <p:nvPr/>
        </p:nvSpPr>
        <p:spPr>
          <a:xfrm>
            <a:off x="6519652" y="1840115"/>
            <a:ext cx="15545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cap="none" spc="0" noProof="0" dirty="0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17,10 KM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DB2E5A-F526-5F4E-38ED-0A85CB254A36}"/>
              </a:ext>
            </a:extLst>
          </p:cNvPr>
          <p:cNvSpPr txBox="1"/>
          <p:nvPr/>
        </p:nvSpPr>
        <p:spPr>
          <a:xfrm>
            <a:off x="7309017" y="3570026"/>
            <a:ext cx="15545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cap="none" spc="0" noProof="0" dirty="0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23 KM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37C50C-0D97-0709-2DEE-B74B4F44A809}"/>
              </a:ext>
            </a:extLst>
          </p:cNvPr>
          <p:cNvSpPr txBox="1"/>
          <p:nvPr/>
        </p:nvSpPr>
        <p:spPr>
          <a:xfrm>
            <a:off x="4537587" y="2039252"/>
            <a:ext cx="15545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cap="none" spc="0" noProof="0" dirty="0">
                <a:solidFill>
                  <a:srgbClr val="003823"/>
                </a:solidFill>
                <a:latin typeface="Bw Gradual DEMO Bold" pitchFamily="2" charset="77"/>
                <a:cs typeface="Times New Roman" panose="02020603050405020304" pitchFamily="18" charset="0"/>
              </a:rPr>
              <a:t>19,57 KM 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4566DE4-56D7-EF81-C2ED-79D1672C23DE}"/>
              </a:ext>
            </a:extLst>
          </p:cNvPr>
          <p:cNvSpPr txBox="1"/>
          <p:nvPr/>
        </p:nvSpPr>
        <p:spPr>
          <a:xfrm>
            <a:off x="189889" y="350688"/>
            <a:ext cx="29491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A4C539"/>
                </a:solidFill>
                <a:latin typeface="Bw Gradual DEMO Black" pitchFamily="2" charset="77"/>
              </a:rPr>
              <a:t>Udaljenosti</a:t>
            </a:r>
            <a:r>
              <a:rPr lang="en-GB" sz="2800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r>
              <a:rPr lang="en-GB" sz="2800" b="1" dirty="0" err="1">
                <a:solidFill>
                  <a:srgbClr val="A4C539"/>
                </a:solidFill>
                <a:latin typeface="Bw Gradual DEMO Black" pitchFamily="2" charset="77"/>
              </a:rPr>
              <a:t>lokacija</a:t>
            </a:r>
            <a:r>
              <a:rPr lang="en-GB" sz="2800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</a:p>
        </p:txBody>
      </p:sp>
      <p:grpSp>
        <p:nvGrpSpPr>
          <p:cNvPr id="137" name="Graphic 2">
            <a:extLst>
              <a:ext uri="{FF2B5EF4-FFF2-40B4-BE49-F238E27FC236}">
                <a16:creationId xmlns:a16="http://schemas.microsoft.com/office/drawing/2014/main" id="{A49917FC-2022-1AC0-931E-01E999CDB9C1}"/>
              </a:ext>
            </a:extLst>
          </p:cNvPr>
          <p:cNvGrpSpPr/>
          <p:nvPr/>
        </p:nvGrpSpPr>
        <p:grpSpPr>
          <a:xfrm>
            <a:off x="4205531" y="1066571"/>
            <a:ext cx="4489894" cy="3782187"/>
            <a:chOff x="3369373" y="1553273"/>
            <a:chExt cx="4489894" cy="3782187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DB095E9-DA75-CEFD-7078-B1EBDA4A3B69}"/>
                </a:ext>
              </a:extLst>
            </p:cNvPr>
            <p:cNvSpPr/>
            <p:nvPr/>
          </p:nvSpPr>
          <p:spPr>
            <a:xfrm>
              <a:off x="5902769" y="3129343"/>
              <a:ext cx="185927" cy="185928"/>
            </a:xfrm>
            <a:prstGeom prst="ellipse">
              <a:avLst/>
            </a:prstGeom>
            <a:solidFill>
              <a:srgbClr val="A4C539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AA5BD34-95E7-3F0A-AAF3-385A5CE5EA20}"/>
                </a:ext>
              </a:extLst>
            </p:cNvPr>
            <p:cNvSpPr/>
            <p:nvPr/>
          </p:nvSpPr>
          <p:spPr>
            <a:xfrm>
              <a:off x="7673339" y="5149532"/>
              <a:ext cx="185928" cy="185927"/>
            </a:xfrm>
            <a:prstGeom prst="ellipse">
              <a:avLst/>
            </a:prstGeom>
            <a:solidFill>
              <a:srgbClr val="A4C539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9DA32C8-0360-362A-0C55-6EC99700951E}"/>
                </a:ext>
              </a:extLst>
            </p:cNvPr>
            <p:cNvSpPr/>
            <p:nvPr/>
          </p:nvSpPr>
          <p:spPr>
            <a:xfrm>
              <a:off x="5841301" y="1661731"/>
              <a:ext cx="185927" cy="185927"/>
            </a:xfrm>
            <a:prstGeom prst="ellipse">
              <a:avLst/>
            </a:prstGeom>
            <a:solidFill>
              <a:srgbClr val="A4C539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2AB9B7CD-384D-7E55-6B13-7C8CA0EEE973}"/>
                </a:ext>
              </a:extLst>
            </p:cNvPr>
            <p:cNvSpPr/>
            <p:nvPr/>
          </p:nvSpPr>
          <p:spPr>
            <a:xfrm>
              <a:off x="3369373" y="1553273"/>
              <a:ext cx="185927" cy="185927"/>
            </a:xfrm>
            <a:prstGeom prst="ellipse">
              <a:avLst/>
            </a:prstGeom>
            <a:solidFill>
              <a:srgbClr val="A4C539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5F7A5F9-602D-4C31-8E11-867CE9F2A0A5}"/>
                </a:ext>
              </a:extLst>
            </p:cNvPr>
            <p:cNvSpPr/>
            <p:nvPr/>
          </p:nvSpPr>
          <p:spPr>
            <a:xfrm>
              <a:off x="3601021" y="1739201"/>
              <a:ext cx="2394712" cy="1483106"/>
            </a:xfrm>
            <a:custGeom>
              <a:avLst/>
              <a:gdLst>
                <a:gd name="csX0" fmla="*/ 0 w 2394712"/>
                <a:gd name="csY0" fmla="*/ 0 h 1483106"/>
                <a:gd name="csX1" fmla="*/ 2394712 w 2394712"/>
                <a:gd name="csY1" fmla="*/ 1483106 h 14831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394712" h="1483106">
                  <a:moveTo>
                    <a:pt x="0" y="0"/>
                  </a:moveTo>
                  <a:lnTo>
                    <a:pt x="2394712" y="1483106"/>
                  </a:lnTo>
                </a:path>
              </a:pathLst>
            </a:custGeom>
            <a:ln w="35052" cap="flat">
              <a:solidFill>
                <a:srgbClr val="A4C539"/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397DA07C-1B86-432A-A2B6-70D59E0EAE80}"/>
                </a:ext>
              </a:extLst>
            </p:cNvPr>
            <p:cNvSpPr/>
            <p:nvPr/>
          </p:nvSpPr>
          <p:spPr>
            <a:xfrm>
              <a:off x="5995733" y="3222307"/>
              <a:ext cx="1677543" cy="1927225"/>
            </a:xfrm>
            <a:custGeom>
              <a:avLst/>
              <a:gdLst>
                <a:gd name="csX0" fmla="*/ 1677543 w 1677543"/>
                <a:gd name="csY0" fmla="*/ 1927225 h 1927225"/>
                <a:gd name="csX1" fmla="*/ 0 w 1677543"/>
                <a:gd name="csY1" fmla="*/ 0 h 19272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677543" h="1927225">
                  <a:moveTo>
                    <a:pt x="1677543" y="1927225"/>
                  </a:moveTo>
                  <a:lnTo>
                    <a:pt x="0" y="0"/>
                  </a:lnTo>
                </a:path>
              </a:pathLst>
            </a:custGeom>
            <a:ln w="35052" cap="flat">
              <a:solidFill>
                <a:srgbClr val="A4C539"/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4267E2AB-8275-41E3-1857-521374181173}"/>
                </a:ext>
              </a:extLst>
            </p:cNvPr>
            <p:cNvSpPr/>
            <p:nvPr/>
          </p:nvSpPr>
          <p:spPr>
            <a:xfrm>
              <a:off x="3580129" y="1706626"/>
              <a:ext cx="129984" cy="146684"/>
            </a:xfrm>
            <a:custGeom>
              <a:avLst/>
              <a:gdLst>
                <a:gd name="csX0" fmla="*/ 19114 w 129984"/>
                <a:gd name="csY0" fmla="*/ 146685 h 146684"/>
                <a:gd name="csX1" fmla="*/ 0 w 129984"/>
                <a:gd name="csY1" fmla="*/ 19558 h 146684"/>
                <a:gd name="csX2" fmla="*/ 129985 w 129984"/>
                <a:gd name="csY2" fmla="*/ 0 h 1466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29984" h="146684">
                  <a:moveTo>
                    <a:pt x="19114" y="146685"/>
                  </a:moveTo>
                  <a:lnTo>
                    <a:pt x="0" y="19558"/>
                  </a:lnTo>
                  <a:lnTo>
                    <a:pt x="129985" y="0"/>
                  </a:lnTo>
                </a:path>
              </a:pathLst>
            </a:custGeom>
            <a:noFill/>
            <a:ln w="35052" cap="flat">
              <a:solidFill>
                <a:srgbClr val="A4C539"/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A081AE73-AB91-FD04-9FCC-C18B48700E02}"/>
                </a:ext>
              </a:extLst>
            </p:cNvPr>
            <p:cNvSpPr/>
            <p:nvPr/>
          </p:nvSpPr>
          <p:spPr>
            <a:xfrm>
              <a:off x="5859081" y="1918398"/>
              <a:ext cx="183260" cy="98933"/>
            </a:xfrm>
            <a:custGeom>
              <a:avLst/>
              <a:gdLst>
                <a:gd name="csX0" fmla="*/ 0 w 183260"/>
                <a:gd name="csY0" fmla="*/ 98933 h 98933"/>
                <a:gd name="csX1" fmla="*/ 82105 w 183260"/>
                <a:gd name="csY1" fmla="*/ 0 h 98933"/>
                <a:gd name="csX2" fmla="*/ 183261 w 183260"/>
                <a:gd name="csY2" fmla="*/ 83884 h 989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83260" h="98933">
                  <a:moveTo>
                    <a:pt x="0" y="98933"/>
                  </a:moveTo>
                  <a:lnTo>
                    <a:pt x="82105" y="0"/>
                  </a:lnTo>
                  <a:lnTo>
                    <a:pt x="183261" y="83884"/>
                  </a:lnTo>
                </a:path>
              </a:pathLst>
            </a:custGeom>
            <a:noFill/>
            <a:ln w="35052" cap="flat">
              <a:solidFill>
                <a:srgbClr val="A4C539"/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1DBD4F7-D776-C80B-CEDA-FBB99295FFE3}"/>
                </a:ext>
              </a:extLst>
            </p:cNvPr>
            <p:cNvSpPr/>
            <p:nvPr/>
          </p:nvSpPr>
          <p:spPr>
            <a:xfrm>
              <a:off x="7539926" y="5021960"/>
              <a:ext cx="146430" cy="127571"/>
            </a:xfrm>
            <a:custGeom>
              <a:avLst/>
              <a:gdLst>
                <a:gd name="csX0" fmla="*/ 146431 w 146430"/>
                <a:gd name="csY0" fmla="*/ 0 h 127571"/>
                <a:gd name="csX1" fmla="*/ 130366 w 146430"/>
                <a:gd name="csY1" fmla="*/ 127572 h 127571"/>
                <a:gd name="csX2" fmla="*/ 0 w 146430"/>
                <a:gd name="csY2" fmla="*/ 111189 h 1275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6430" h="127571">
                  <a:moveTo>
                    <a:pt x="146431" y="0"/>
                  </a:moveTo>
                  <a:lnTo>
                    <a:pt x="130366" y="127572"/>
                  </a:lnTo>
                  <a:lnTo>
                    <a:pt x="0" y="111189"/>
                  </a:lnTo>
                </a:path>
              </a:pathLst>
            </a:custGeom>
            <a:noFill/>
            <a:ln w="35052" cap="flat">
              <a:solidFill>
                <a:srgbClr val="A4C539"/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1C79F9FA-32F5-3C9B-D835-440F6DE753E5}"/>
                </a:ext>
              </a:extLst>
            </p:cNvPr>
            <p:cNvSpPr/>
            <p:nvPr/>
          </p:nvSpPr>
          <p:spPr>
            <a:xfrm>
              <a:off x="5945568" y="1940750"/>
              <a:ext cx="50165" cy="1281557"/>
            </a:xfrm>
            <a:custGeom>
              <a:avLst/>
              <a:gdLst>
                <a:gd name="csX0" fmla="*/ 0 w 50165"/>
                <a:gd name="csY0" fmla="*/ 0 h 1281557"/>
                <a:gd name="csX1" fmla="*/ 50165 w 50165"/>
                <a:gd name="csY1" fmla="*/ 1281557 h 12815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50165" h="1281557">
                  <a:moveTo>
                    <a:pt x="0" y="0"/>
                  </a:moveTo>
                  <a:lnTo>
                    <a:pt x="50165" y="1281557"/>
                  </a:lnTo>
                </a:path>
              </a:pathLst>
            </a:custGeom>
            <a:ln w="35052" cap="flat">
              <a:solidFill>
                <a:srgbClr val="A4C539"/>
              </a:solidFill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</p:grpSp>
    </p:spTree>
    <p:extLst>
      <p:ext uri="{BB962C8B-B14F-4D97-AF65-F5344CB8AC3E}">
        <p14:creationId xmlns:p14="http://schemas.microsoft.com/office/powerpoint/2010/main" val="1868184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FBDBF-2019-2F2D-A1E7-D0F094D0B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96174A-8F90-35A7-56C1-555891D13861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KUMULATIVNI UTJECAJ</a:t>
            </a:r>
            <a:endParaRPr lang="en-US" sz="3600" b="1" kern="1200" baseline="30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letter of a company&#10;&#10;AI-generated content may be incorrect.">
            <a:extLst>
              <a:ext uri="{FF2B5EF4-FFF2-40B4-BE49-F238E27FC236}">
                <a16:creationId xmlns:a16="http://schemas.microsoft.com/office/drawing/2014/main" id="{8EC8877E-430C-554E-A4B5-58A29997B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24" b="12801"/>
          <a:stretch>
            <a:fillRect/>
          </a:stretch>
        </p:blipFill>
        <p:spPr>
          <a:xfrm>
            <a:off x="5270090" y="28783"/>
            <a:ext cx="5702709" cy="6800433"/>
          </a:xfrm>
          <a:prstGeom prst="rect">
            <a:avLst/>
          </a:prstGeom>
        </p:spPr>
      </p:pic>
      <p:pic>
        <p:nvPicPr>
          <p:cNvPr id="6" name="Picture 5" descr="A logo with green lines&#10;&#10;Description automatically generated">
            <a:extLst>
              <a:ext uri="{FF2B5EF4-FFF2-40B4-BE49-F238E27FC236}">
                <a16:creationId xmlns:a16="http://schemas.microsoft.com/office/drawing/2014/main" id="{BD8038A6-0F6F-25CE-6E0C-3A493310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7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AA713-D8E3-44B8-C5B3-A27B58F0A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897DBF-1434-B250-3BBB-08383CBF9584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KUMULATIVNI UTJECAJ</a:t>
            </a:r>
            <a:endParaRPr lang="en-US" sz="3600" b="1" kern="1200" baseline="30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close-up of a book&#10;&#10;AI-generated content may be incorrect.">
            <a:extLst>
              <a:ext uri="{FF2B5EF4-FFF2-40B4-BE49-F238E27FC236}">
                <a16:creationId xmlns:a16="http://schemas.microsoft.com/office/drawing/2014/main" id="{1EF225CA-433C-AC61-490B-F3ED1F21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2" t="5024" r="2389" b="12445"/>
          <a:stretch>
            <a:fillRect/>
          </a:stretch>
        </p:blipFill>
        <p:spPr>
          <a:xfrm>
            <a:off x="-107541" y="0"/>
            <a:ext cx="11187881" cy="6871064"/>
          </a:xfrm>
          <a:prstGeom prst="rect">
            <a:avLst/>
          </a:prstGeom>
        </p:spPr>
      </p:pic>
      <p:pic>
        <p:nvPicPr>
          <p:cNvPr id="7" name="Picture 6" descr="A logo with green lines&#10;&#10;Description automatically generated">
            <a:extLst>
              <a:ext uri="{FF2B5EF4-FFF2-40B4-BE49-F238E27FC236}">
                <a16:creationId xmlns:a16="http://schemas.microsoft.com/office/drawing/2014/main" id="{95D3979B-931B-BA06-E60A-6D0A38F9B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2C3239-D24C-284F-738A-2F86EF69BA37}"/>
                  </a:ext>
                </a:extLst>
              </p14:cNvPr>
              <p14:cNvContentPartPr/>
              <p14:nvPr/>
            </p14:nvContentPartPr>
            <p14:xfrm>
              <a:off x="1628273" y="2196263"/>
              <a:ext cx="2851920" cy="65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22C3239-D24C-284F-738A-2F86EF69BA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2273" y="2124623"/>
                <a:ext cx="29235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55233C-2569-F12F-1504-129104345DCD}"/>
                  </a:ext>
                </a:extLst>
              </p14:cNvPr>
              <p14:cNvContentPartPr/>
              <p14:nvPr/>
            </p14:nvContentPartPr>
            <p14:xfrm>
              <a:off x="163793" y="2985383"/>
              <a:ext cx="840960" cy="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55233C-2569-F12F-1504-129104345D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153" y="2913743"/>
                <a:ext cx="9126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BFEAA1B-A8D6-8C20-CEE8-A84057ED771C}"/>
                  </a:ext>
                </a:extLst>
              </p14:cNvPr>
              <p14:cNvContentPartPr/>
              <p14:nvPr/>
            </p14:nvContentPartPr>
            <p14:xfrm>
              <a:off x="190433" y="2295623"/>
              <a:ext cx="42616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BFEAA1B-A8D6-8C20-CEE8-A84057ED77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4433" y="2223623"/>
                <a:ext cx="43333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7684975-BAA0-C9DD-ABD6-B93D6AEAC843}"/>
                  </a:ext>
                </a:extLst>
              </p14:cNvPr>
              <p14:cNvContentPartPr/>
              <p14:nvPr/>
            </p14:nvContentPartPr>
            <p14:xfrm>
              <a:off x="178777" y="2467170"/>
              <a:ext cx="4303800" cy="18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7684975-BAA0-C9DD-ABD6-B93D6AEAC84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2777" y="2395530"/>
                <a:ext cx="43754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AEEFAE-4688-33A9-4591-09DE6F160AA7}"/>
                  </a:ext>
                </a:extLst>
              </p14:cNvPr>
              <p14:cNvContentPartPr/>
              <p14:nvPr/>
            </p14:nvContentPartPr>
            <p14:xfrm>
              <a:off x="218377" y="2560410"/>
              <a:ext cx="4229640" cy="46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AEEFAE-4688-33A9-4591-09DE6F160AA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377" y="2488410"/>
                <a:ext cx="43012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7C2533-3434-6791-D0CC-0A72FA4D8BCC}"/>
                  </a:ext>
                </a:extLst>
              </p14:cNvPr>
              <p14:cNvContentPartPr/>
              <p14:nvPr/>
            </p14:nvContentPartPr>
            <p14:xfrm>
              <a:off x="203257" y="2710890"/>
              <a:ext cx="4258080" cy="30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7C2533-3434-6791-D0CC-0A72FA4D8BC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7617" y="2639250"/>
                <a:ext cx="43297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E62C4E0-C7AC-C547-378C-94578CAC5FE4}"/>
                  </a:ext>
                </a:extLst>
              </p14:cNvPr>
              <p14:cNvContentPartPr/>
              <p14:nvPr/>
            </p14:nvContentPartPr>
            <p14:xfrm>
              <a:off x="184177" y="2807730"/>
              <a:ext cx="4276800" cy="70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E62C4E0-C7AC-C547-378C-94578CAC5FE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8177" y="2735730"/>
                <a:ext cx="4348440" cy="21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5264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469B9-B698-7EEF-6A79-FA3E2D68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336C69F-5577-D0D9-60E8-B5D5D18E25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10004323" y="4670323"/>
            <a:ext cx="2187677" cy="2187677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A4BA9E57-D2D5-EF89-F48C-D035D51F6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grpSp>
        <p:nvGrpSpPr>
          <p:cNvPr id="2" name="Graphic 21">
            <a:extLst>
              <a:ext uri="{FF2B5EF4-FFF2-40B4-BE49-F238E27FC236}">
                <a16:creationId xmlns:a16="http://schemas.microsoft.com/office/drawing/2014/main" id="{F0FA1A27-B50D-8B84-3AF7-3E9D290BDBA6}"/>
              </a:ext>
            </a:extLst>
          </p:cNvPr>
          <p:cNvGrpSpPr/>
          <p:nvPr/>
        </p:nvGrpSpPr>
        <p:grpSpPr>
          <a:xfrm>
            <a:off x="6269311" y="300708"/>
            <a:ext cx="4573397" cy="4573397"/>
            <a:chOff x="3994594" y="1235328"/>
            <a:chExt cx="4573397" cy="457339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28EF533-85B3-E4AB-FCD8-5C8DECA7E565}"/>
                </a:ext>
              </a:extLst>
            </p:cNvPr>
            <p:cNvSpPr/>
            <p:nvPr/>
          </p:nvSpPr>
          <p:spPr>
            <a:xfrm>
              <a:off x="3994594" y="1235328"/>
              <a:ext cx="4573397" cy="4573397"/>
            </a:xfrm>
            <a:custGeom>
              <a:avLst/>
              <a:gdLst>
                <a:gd name="csX0" fmla="*/ 2365058 w 4573397"/>
                <a:gd name="csY0" fmla="*/ 1397 h 4573397"/>
                <a:gd name="csX1" fmla="*/ 2286699 w 4573397"/>
                <a:gd name="csY1" fmla="*/ 2286699 h 4573397"/>
                <a:gd name="csX2" fmla="*/ 2286699 w 4573397"/>
                <a:gd name="csY2" fmla="*/ 0 h 4573397"/>
                <a:gd name="csX3" fmla="*/ 0 w 4573397"/>
                <a:gd name="csY3" fmla="*/ 2286699 h 4573397"/>
                <a:gd name="csX4" fmla="*/ 2286699 w 4573397"/>
                <a:gd name="csY4" fmla="*/ 4573397 h 4573397"/>
                <a:gd name="csX5" fmla="*/ 4573397 w 4573397"/>
                <a:gd name="csY5" fmla="*/ 2286699 h 4573397"/>
                <a:gd name="csX6" fmla="*/ 2365058 w 4573397"/>
                <a:gd name="csY6" fmla="*/ 1397 h 45733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573397" h="4573397">
                  <a:moveTo>
                    <a:pt x="2365058" y="1397"/>
                  </a:moveTo>
                  <a:lnTo>
                    <a:pt x="2286699" y="2286699"/>
                  </a:lnTo>
                  <a:lnTo>
                    <a:pt x="2286699" y="0"/>
                  </a:lnTo>
                  <a:cubicBezTo>
                    <a:pt x="1023810" y="0"/>
                    <a:pt x="0" y="1023811"/>
                    <a:pt x="0" y="2286699"/>
                  </a:cubicBezTo>
                  <a:cubicBezTo>
                    <a:pt x="0" y="3549587"/>
                    <a:pt x="1023810" y="4573397"/>
                    <a:pt x="2286699" y="4573397"/>
                  </a:cubicBezTo>
                  <a:cubicBezTo>
                    <a:pt x="3549587" y="4573397"/>
                    <a:pt x="4573397" y="3549587"/>
                    <a:pt x="4573397" y="2286699"/>
                  </a:cubicBezTo>
                  <a:cubicBezTo>
                    <a:pt x="4573397" y="1023811"/>
                    <a:pt x="3591687" y="42672"/>
                    <a:pt x="2365058" y="1397"/>
                  </a:cubicBezTo>
                  <a:close/>
                </a:path>
              </a:pathLst>
            </a:custGeom>
            <a:solidFill>
              <a:srgbClr val="A4C539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13E1BE3-7408-50CE-3655-FF92335C22ED}"/>
                </a:ext>
              </a:extLst>
            </p:cNvPr>
            <p:cNvSpPr/>
            <p:nvPr/>
          </p:nvSpPr>
          <p:spPr>
            <a:xfrm>
              <a:off x="6281292" y="1235392"/>
              <a:ext cx="78359" cy="2286698"/>
            </a:xfrm>
            <a:custGeom>
              <a:avLst/>
              <a:gdLst>
                <a:gd name="csX0" fmla="*/ 78359 w 78359"/>
                <a:gd name="csY0" fmla="*/ 1333 h 2286698"/>
                <a:gd name="csX1" fmla="*/ 0 w 78359"/>
                <a:gd name="csY1" fmla="*/ 0 h 2286698"/>
                <a:gd name="csX2" fmla="*/ 0 w 78359"/>
                <a:gd name="csY2" fmla="*/ 2286698 h 2286698"/>
                <a:gd name="csX3" fmla="*/ 78359 w 78359"/>
                <a:gd name="csY3" fmla="*/ 1397 h 22866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78359" h="2286698">
                  <a:moveTo>
                    <a:pt x="78359" y="1333"/>
                  </a:moveTo>
                  <a:cubicBezTo>
                    <a:pt x="52324" y="444"/>
                    <a:pt x="26226" y="0"/>
                    <a:pt x="0" y="0"/>
                  </a:cubicBezTo>
                  <a:lnTo>
                    <a:pt x="0" y="2286698"/>
                  </a:lnTo>
                  <a:lnTo>
                    <a:pt x="78359" y="1397"/>
                  </a:lnTo>
                  <a:close/>
                </a:path>
              </a:pathLst>
            </a:custGeom>
            <a:solidFill>
              <a:srgbClr val="003823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3CB16F-3F9C-4601-B1FB-D1785B666AC0}"/>
              </a:ext>
            </a:extLst>
          </p:cNvPr>
          <p:cNvSpPr txBox="1"/>
          <p:nvPr/>
        </p:nvSpPr>
        <p:spPr>
          <a:xfrm>
            <a:off x="862775" y="1607990"/>
            <a:ext cx="5136293" cy="4001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800" b="1" dirty="0">
                <a:solidFill>
                  <a:srgbClr val="A4C539"/>
                </a:solidFill>
                <a:latin typeface="Bw Gradual DEMO Black" pitchFamily="2" charset="77"/>
              </a:rPr>
              <a:t>PROMET</a:t>
            </a:r>
            <a:endParaRPr lang="en-GB" sz="48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2E8EA-E42C-22DB-13CF-F1ACA0C6ADF2}"/>
              </a:ext>
            </a:extLst>
          </p:cNvPr>
          <p:cNvSpPr txBox="1"/>
          <p:nvPr/>
        </p:nvSpPr>
        <p:spPr>
          <a:xfrm>
            <a:off x="862775" y="2249156"/>
            <a:ext cx="35214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400" dirty="0">
                <a:solidFill>
                  <a:srgbClr val="003823"/>
                </a:solidFill>
                <a:latin typeface="Bw Gradual DEMO Medium" pitchFamily="2" charset="77"/>
              </a:rPr>
              <a:t>Sisak (</a:t>
            </a:r>
            <a:r>
              <a:rPr lang="hr-HR" sz="2400" dirty="0" err="1">
                <a:solidFill>
                  <a:srgbClr val="003823"/>
                </a:solidFill>
                <a:latin typeface="Bw Gradual DEMO Medium" pitchFamily="2" charset="77"/>
              </a:rPr>
              <a:t>brojačko</a:t>
            </a:r>
            <a:r>
              <a:rPr lang="hr-HR" sz="2400" dirty="0">
                <a:solidFill>
                  <a:srgbClr val="003823"/>
                </a:solidFill>
                <a:latin typeface="Bw Gradual DEMO Medium" pitchFamily="2" charset="77"/>
              </a:rPr>
              <a:t> mjesto 3215) </a:t>
            </a:r>
            <a:r>
              <a:rPr lang="en-HR" sz="24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endParaRPr lang="hr-HR" sz="2400" cap="none" spc="0" baseline="3000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F50B0D-75D9-527F-43D5-92C4F0905E34}"/>
              </a:ext>
            </a:extLst>
          </p:cNvPr>
          <p:cNvGrpSpPr/>
          <p:nvPr/>
        </p:nvGrpSpPr>
        <p:grpSpPr>
          <a:xfrm>
            <a:off x="862775" y="4895430"/>
            <a:ext cx="10466451" cy="1282576"/>
            <a:chOff x="1075427" y="4440395"/>
            <a:chExt cx="15115796" cy="18523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FCEAE-90E4-5270-99A7-FB017B0B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5993988"/>
              <a:ext cx="549187" cy="2987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5ED444-BFB4-779B-7A1E-937B978B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5993988"/>
              <a:ext cx="549187" cy="2987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030E7B-8C64-253C-B4DC-8278415E3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566" y="5993988"/>
              <a:ext cx="549187" cy="2987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12BAA2-DBE9-2225-B320-7C53620B4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636" y="5993988"/>
              <a:ext cx="549187" cy="2987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1D3C7F-8684-851F-C77A-347B71C06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7706" y="5993988"/>
              <a:ext cx="549187" cy="2987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4E04FC-13CE-CB75-5DED-9801F0D17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776" y="5993988"/>
              <a:ext cx="549187" cy="2987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03A884-9A6F-AD6F-B6D4-65FF58CE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3846" y="5993988"/>
              <a:ext cx="549187" cy="2987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38C3B8-3024-A693-8015-104E555A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1916" y="5993988"/>
              <a:ext cx="549187" cy="2987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BE4BDE-3ADB-F3B4-12F6-8FC2EF180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9986" y="5993988"/>
              <a:ext cx="549187" cy="29872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A0D8C6-9D49-1FD1-D062-DD3B3308D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5603370"/>
              <a:ext cx="549187" cy="29872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D0A172-E18E-8E1C-83F4-11A63415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5603370"/>
              <a:ext cx="549187" cy="29872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52A093-4F80-FDD7-6FD7-494E2FD7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566" y="5603370"/>
              <a:ext cx="549187" cy="2987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DA29E2-EAC3-4B52-18FA-901413D6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636" y="5603370"/>
              <a:ext cx="549187" cy="29872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36D334-1CBB-007B-2A09-E69878A92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7706" y="5603370"/>
              <a:ext cx="549187" cy="29872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C40B28-F495-5F2D-56F5-234F9B244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776" y="5603370"/>
              <a:ext cx="549187" cy="2987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B47B2B-1F13-5B0B-94DA-7204F653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3846" y="5603370"/>
              <a:ext cx="549187" cy="29872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FE4C816-D489-5B71-A317-8AFB1404A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5212752"/>
              <a:ext cx="549187" cy="29872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E481DF-2E03-B0F5-D891-5DB81DF66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5212752"/>
              <a:ext cx="549187" cy="29872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203FF3-452B-B5E8-0873-C5222FAC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566" y="5212752"/>
              <a:ext cx="549187" cy="2987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CAF744-257D-C430-219F-C0B9FAA6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636" y="5212752"/>
              <a:ext cx="549187" cy="29872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B13EAC3-CE1D-15F1-D83F-D8FC32652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7706" y="5212752"/>
              <a:ext cx="549187" cy="29872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37283E-3C36-6D89-C1D5-1A25F4AFF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776" y="5212752"/>
              <a:ext cx="549187" cy="29872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7B1C0A-96A9-DD5F-ABCC-EA4E62C9A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4831013"/>
              <a:ext cx="549187" cy="29872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C80F92-9F00-DF64-CAB7-293E17C8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4831013"/>
              <a:ext cx="549187" cy="29872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7E76D97-5F72-177F-4A5F-1EBBE69CB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566" y="4831013"/>
              <a:ext cx="549187" cy="29872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39A221F-9FA5-EC38-2D3E-2083778EF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636" y="4831013"/>
              <a:ext cx="549187" cy="29872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EDAF2A2-05A0-FCD0-588E-753535BC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45896" y="5993988"/>
              <a:ext cx="549187" cy="29872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DA5D550-4B6F-6AC9-D219-307CE79D0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93967" y="5993988"/>
              <a:ext cx="549187" cy="29872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AEE3D3-0F7B-682A-713F-CB680F83D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42036" y="5993988"/>
              <a:ext cx="549187" cy="29872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17D10C4-AD53-2CC2-E29B-2CFB31E6F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4440395"/>
              <a:ext cx="549187" cy="29872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AF6EC12-E275-A18D-4577-F9EE340F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4440395"/>
              <a:ext cx="549187" cy="298721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09EFCF7-D3BC-4C41-0DC8-62D8FD94571F}"/>
              </a:ext>
            </a:extLst>
          </p:cNvPr>
          <p:cNvSpPr txBox="1"/>
          <p:nvPr/>
        </p:nvSpPr>
        <p:spPr>
          <a:xfrm>
            <a:off x="8662060" y="1397970"/>
            <a:ext cx="3159122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003823"/>
                </a:solidFill>
                <a:latin typeface="Bw Gradual DEMO Black" pitchFamily="2" charset="77"/>
              </a:rPr>
              <a:t>61 (0,4%)</a:t>
            </a:r>
            <a:endParaRPr lang="en-GB" sz="4800" b="1" baseline="30000" dirty="0">
              <a:solidFill>
                <a:srgbClr val="003823"/>
              </a:solidFill>
              <a:latin typeface="Bw Gradual DEMO Black" pitchFamily="2" charset="7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21E5588-214F-29E1-93AA-5A548D59AA83}"/>
              </a:ext>
            </a:extLst>
          </p:cNvPr>
          <p:cNvSpPr txBox="1"/>
          <p:nvPr/>
        </p:nvSpPr>
        <p:spPr>
          <a:xfrm>
            <a:off x="8662060" y="2044302"/>
            <a:ext cx="4197811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3823"/>
                </a:solidFill>
                <a:latin typeface="Bw Gradual DEMO Medium" pitchFamily="2" charset="77"/>
              </a:rPr>
              <a:t>dnevno, cca 3 vozila na sat</a:t>
            </a:r>
            <a:endParaRPr lang="en-HR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9802607-12CE-F3DF-561C-3D8D80288D5A}"/>
              </a:ext>
            </a:extLst>
          </p:cNvPr>
          <p:cNvSpPr txBox="1"/>
          <p:nvPr/>
        </p:nvSpPr>
        <p:spPr>
          <a:xfrm>
            <a:off x="8699234" y="1203326"/>
            <a:ext cx="121955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3823"/>
                </a:solidFill>
                <a:latin typeface="Bw Gradual DEMO Medium" pitchFamily="2" charset="77"/>
              </a:rPr>
              <a:t>Porast</a:t>
            </a:r>
            <a:endParaRPr lang="en-HR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8C9F6FC-F1B3-B50C-65B9-F8BF1DDAF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74" y="4624959"/>
            <a:ext cx="380267" cy="2068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5C9534C-8FFC-B28C-325B-8060CE295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73" y="4354488"/>
            <a:ext cx="380267" cy="20684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EC47F87-B2EC-2F84-A3FE-ED726A81E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72" y="4094228"/>
            <a:ext cx="380267" cy="20684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196FDD4-BAE3-5B44-108F-833A2FAFD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71" y="3788775"/>
            <a:ext cx="380267" cy="20684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42247BA-138C-F9F8-D669-7FBAF9D9C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09" y="4624959"/>
            <a:ext cx="380267" cy="20684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F4761C0-0F91-6E02-F658-F5471EA30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08" y="4354488"/>
            <a:ext cx="380267" cy="20684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0C301BC-AC5E-C73A-F4AB-BB0E8DAD5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07" y="4094228"/>
            <a:ext cx="380267" cy="20684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A484103-6F08-CFE0-C779-28CD9A4A1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06" y="3782793"/>
            <a:ext cx="380267" cy="2068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99592D4-C8B2-084A-A698-F32CF2FFB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45" y="4894395"/>
            <a:ext cx="380267" cy="20684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A6E4778-CAEC-313E-A151-BDF82BA08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44" y="4630072"/>
            <a:ext cx="380267" cy="2068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B404890-B37E-B463-1539-2556EACFB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981" y="4894395"/>
            <a:ext cx="380267" cy="20684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0EB6D58-5310-FDDF-DC8D-E19D7D441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44" y="4354488"/>
            <a:ext cx="380267" cy="20684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2C18B8E-4B25-DE8A-C339-0FE09D8E7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715" y="5153999"/>
            <a:ext cx="380267" cy="2068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7D5A89F-CC92-842C-42BD-3F476ED3B353}"/>
              </a:ext>
            </a:extLst>
          </p:cNvPr>
          <p:cNvSpPr txBox="1"/>
          <p:nvPr/>
        </p:nvSpPr>
        <p:spPr>
          <a:xfrm>
            <a:off x="7030034" y="2648922"/>
            <a:ext cx="352141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800" b="1" dirty="0">
                <a:solidFill>
                  <a:srgbClr val="003823"/>
                </a:solidFill>
                <a:latin typeface="Bw Gradual DEMO Medium" pitchFamily="2" charset="77"/>
              </a:rPr>
              <a:t>15 713 dnevni promet vozila</a:t>
            </a:r>
            <a:endParaRPr lang="hr-HR" sz="2800" b="1" cap="none" spc="0" baseline="3000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36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F051C-ED6D-99C2-AADD-DD336D5D5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view of a city&#10;&#10;AI-generated content may be incorrect.">
            <a:extLst>
              <a:ext uri="{FF2B5EF4-FFF2-40B4-BE49-F238E27FC236}">
                <a16:creationId xmlns:a16="http://schemas.microsoft.com/office/drawing/2014/main" id="{7F6DAE33-A4AF-74FA-826A-A1FB3DCF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949"/>
          <a:stretch>
            <a:fillRect/>
          </a:stretch>
        </p:blipFill>
        <p:spPr>
          <a:xfrm>
            <a:off x="0" y="-1"/>
            <a:ext cx="7708739" cy="6863353"/>
          </a:xfrm>
          <a:prstGeom prst="rect">
            <a:avLst/>
          </a:prstGeom>
        </p:spPr>
      </p:pic>
      <p:pic>
        <p:nvPicPr>
          <p:cNvPr id="2" name="Picture 1" descr="A logo with green lines&#10;&#10;Description automatically generated">
            <a:extLst>
              <a:ext uri="{FF2B5EF4-FFF2-40B4-BE49-F238E27FC236}">
                <a16:creationId xmlns:a16="http://schemas.microsoft.com/office/drawing/2014/main" id="{0A0EEAFF-E4F8-CDD7-81C5-66084D291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476C2-2273-E95B-AD94-3FBE8BB6C7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</a:blip>
          <a:stretch>
            <a:fillRect/>
          </a:stretch>
        </p:blipFill>
        <p:spPr>
          <a:xfrm>
            <a:off x="10178578" y="4844578"/>
            <a:ext cx="2013422" cy="20134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C0DB056-8D62-1381-1EE5-ABB990845341}"/>
                  </a:ext>
                </a:extLst>
              </p14:cNvPr>
              <p14:cNvContentPartPr/>
              <p14:nvPr/>
            </p14:nvContentPartPr>
            <p14:xfrm>
              <a:off x="4028617" y="1630591"/>
              <a:ext cx="754920" cy="2508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C0DB056-8D62-1381-1EE5-ABB9908453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2497" y="1624471"/>
                <a:ext cx="767160" cy="252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D084D27-A910-2E28-D253-8D520E2C1AA9}"/>
                  </a:ext>
                </a:extLst>
              </p14:cNvPr>
              <p14:cNvContentPartPr/>
              <p14:nvPr/>
            </p14:nvContentPartPr>
            <p14:xfrm>
              <a:off x="4057057" y="1651111"/>
              <a:ext cx="718560" cy="2467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D084D27-A910-2E28-D253-8D520E2C1A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50937" y="1644991"/>
                <a:ext cx="730800" cy="24800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CFA91C3-CC6C-60CF-720E-0F9B36612F34}"/>
              </a:ext>
            </a:extLst>
          </p:cNvPr>
          <p:cNvSpPr txBox="1"/>
          <p:nvPr/>
        </p:nvSpPr>
        <p:spPr>
          <a:xfrm>
            <a:off x="7914593" y="536095"/>
            <a:ext cx="343464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Alternativni</a:t>
            </a:r>
            <a:r>
              <a:rPr lang="en-GB" sz="24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24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prometni</a:t>
            </a:r>
            <a:r>
              <a:rPr lang="en-GB" sz="24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24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pravac</a:t>
            </a:r>
            <a:r>
              <a:rPr lang="en-GB" sz="24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za </a:t>
            </a:r>
            <a:r>
              <a:rPr lang="en-GB" sz="24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pristup</a:t>
            </a:r>
            <a:r>
              <a:rPr lang="en-GB" sz="24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24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Industrijskoj</a:t>
            </a:r>
            <a:r>
              <a:rPr lang="en-GB" sz="24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24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zoni</a:t>
            </a:r>
            <a:r>
              <a:rPr lang="en-GB" sz="24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Novi Sisak</a:t>
            </a:r>
            <a:endParaRPr lang="en-GB" sz="2400" b="1" cap="none" spc="0" noProof="0" dirty="0">
              <a:solidFill>
                <a:srgbClr val="A4C539"/>
              </a:solidFill>
              <a:latin typeface="Bw Gradual DEMO Bold" pitchFamily="2" charset="77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B714D-3663-E72F-8E6A-5C487BB50527}"/>
              </a:ext>
            </a:extLst>
          </p:cNvPr>
          <p:cNvSpPr txBox="1"/>
          <p:nvPr/>
        </p:nvSpPr>
        <p:spPr>
          <a:xfrm>
            <a:off x="7914593" y="2131489"/>
            <a:ext cx="3854572" cy="28534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Predviđeni</a:t>
            </a:r>
            <a:r>
              <a:rPr lang="en-GB" sz="140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su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alternativni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pristupi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lokaciji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u </a:t>
            </a:r>
            <a:r>
              <a:rPr lang="en-GB" sz="1400" b="1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Industrijskoj</a:t>
            </a:r>
            <a:r>
              <a:rPr lang="en-GB" sz="1400" b="1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b="1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zoni</a:t>
            </a:r>
            <a:r>
              <a:rPr lang="en-GB" sz="1400" b="1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Novi Sisak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radi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neometanog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odvijanja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prometa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pristupa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poslovnim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subjektima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. </a:t>
            </a:r>
          </a:p>
          <a:p>
            <a:endParaRPr lang="en-GB" sz="1400" cap="none" spc="0" noProof="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  <a:p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Privremena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prometna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regulacija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uspostavljena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je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kako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bi se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omogućio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siguran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protočan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dolazak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vozila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do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zone.Pristup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je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moguć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kroz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Caprašku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ulicu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,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uz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objekt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trgovačkog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centra 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Konzum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,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zatim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pored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džamije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reciklažnog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dvorišta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,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nakon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čega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se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nastavlja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kroz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Petrinjsku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ulicu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,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Novoselsku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ulicu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Ulicu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Novo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Pračno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sve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do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južne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porte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sz="1400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Industrijske</a:t>
            </a:r>
            <a:r>
              <a:rPr lang="en-GB" sz="1400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zone.</a:t>
            </a:r>
          </a:p>
          <a:p>
            <a:endParaRPr lang="en-GB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98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469B9-B698-7EEF-6A79-FA3E2D68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336C69F-5577-D0D9-60E8-B5D5D18E25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10004323" y="4670323"/>
            <a:ext cx="2187677" cy="2187677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A4BA9E57-D2D5-EF89-F48C-D035D51F6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B16F-3F9C-4601-B1FB-D1785B666AC0}"/>
              </a:ext>
            </a:extLst>
          </p:cNvPr>
          <p:cNvSpPr txBox="1"/>
          <p:nvPr/>
        </p:nvSpPr>
        <p:spPr>
          <a:xfrm>
            <a:off x="862775" y="1607990"/>
            <a:ext cx="5136293" cy="4001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800" b="1" dirty="0">
                <a:solidFill>
                  <a:srgbClr val="A4C539"/>
                </a:solidFill>
                <a:latin typeface="Bw Gradual DEMO Black" pitchFamily="2" charset="77"/>
              </a:rPr>
              <a:t>PROMET</a:t>
            </a:r>
            <a:endParaRPr lang="en-GB" sz="48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2E8EA-E42C-22DB-13CF-F1ACA0C6ADF2}"/>
              </a:ext>
            </a:extLst>
          </p:cNvPr>
          <p:cNvSpPr txBox="1"/>
          <p:nvPr/>
        </p:nvSpPr>
        <p:spPr>
          <a:xfrm>
            <a:off x="862775" y="2249157"/>
            <a:ext cx="39701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400" dirty="0">
                <a:solidFill>
                  <a:srgbClr val="003823"/>
                </a:solidFill>
                <a:latin typeface="Bw Gradual DEMO Medium" pitchFamily="2" charset="77"/>
              </a:rPr>
              <a:t>Lekenik (</a:t>
            </a:r>
            <a:r>
              <a:rPr lang="hr-HR" sz="2400" dirty="0" err="1">
                <a:solidFill>
                  <a:srgbClr val="003823"/>
                </a:solidFill>
                <a:latin typeface="Bw Gradual DEMO Medium" pitchFamily="2" charset="77"/>
              </a:rPr>
              <a:t>brojačko</a:t>
            </a:r>
            <a:r>
              <a:rPr lang="hr-HR" sz="2400" dirty="0">
                <a:solidFill>
                  <a:srgbClr val="003823"/>
                </a:solidFill>
                <a:latin typeface="Bw Gradual DEMO Medium" pitchFamily="2" charset="77"/>
              </a:rPr>
              <a:t> mjesto 2019)</a:t>
            </a:r>
            <a:r>
              <a:rPr lang="en-HR" sz="24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endParaRPr lang="hr-HR" sz="2400" cap="none" spc="0" baseline="3000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F50B0D-75D9-527F-43D5-92C4F0905E34}"/>
              </a:ext>
            </a:extLst>
          </p:cNvPr>
          <p:cNvGrpSpPr/>
          <p:nvPr/>
        </p:nvGrpSpPr>
        <p:grpSpPr>
          <a:xfrm>
            <a:off x="862775" y="4895430"/>
            <a:ext cx="10466451" cy="1282576"/>
            <a:chOff x="1075427" y="4440395"/>
            <a:chExt cx="15115796" cy="18523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FCEAE-90E4-5270-99A7-FB017B0B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5993988"/>
              <a:ext cx="549187" cy="2987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5ED444-BFB4-779B-7A1E-937B978B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5993988"/>
              <a:ext cx="549187" cy="2987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030E7B-8C64-253C-B4DC-8278415E3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566" y="5993988"/>
              <a:ext cx="549187" cy="2987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12BAA2-DBE9-2225-B320-7C53620B4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636" y="5993988"/>
              <a:ext cx="549187" cy="2987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1D3C7F-8684-851F-C77A-347B71C06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7706" y="5993988"/>
              <a:ext cx="549187" cy="2987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4E04FC-13CE-CB75-5DED-9801F0D17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776" y="5993988"/>
              <a:ext cx="549187" cy="2987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03A884-9A6F-AD6F-B6D4-65FF58CE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3846" y="5993988"/>
              <a:ext cx="549187" cy="2987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38C3B8-3024-A693-8015-104E555A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1916" y="5993988"/>
              <a:ext cx="549187" cy="2987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BE4BDE-3ADB-F3B4-12F6-8FC2EF180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9986" y="5993988"/>
              <a:ext cx="549187" cy="29872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A0D8C6-9D49-1FD1-D062-DD3B3308D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5603370"/>
              <a:ext cx="549187" cy="29872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D0A172-E18E-8E1C-83F4-11A63415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5603370"/>
              <a:ext cx="549187" cy="29872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52A093-4F80-FDD7-6FD7-494E2FD7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566" y="5603370"/>
              <a:ext cx="549187" cy="2987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DA29E2-EAC3-4B52-18FA-901413D6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636" y="5603370"/>
              <a:ext cx="549187" cy="29872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36D334-1CBB-007B-2A09-E69878A92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7706" y="5603370"/>
              <a:ext cx="549187" cy="29872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C40B28-F495-5F2D-56F5-234F9B244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776" y="5603370"/>
              <a:ext cx="549187" cy="2987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B47B2B-1F13-5B0B-94DA-7204F653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3846" y="5603370"/>
              <a:ext cx="549187" cy="29872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FE4C816-D489-5B71-A317-8AFB1404A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5212752"/>
              <a:ext cx="549187" cy="29872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E481DF-2E03-B0F5-D891-5DB81DF66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5212752"/>
              <a:ext cx="549187" cy="29872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203FF3-452B-B5E8-0873-C5222FAC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566" y="5212752"/>
              <a:ext cx="549187" cy="2987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CAF744-257D-C430-219F-C0B9FAA6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636" y="5212752"/>
              <a:ext cx="549187" cy="29872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B13EAC3-CE1D-15F1-D83F-D8FC32652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7706" y="5212752"/>
              <a:ext cx="549187" cy="29872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37283E-3C36-6D89-C1D5-1A25F4AFF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776" y="5212752"/>
              <a:ext cx="549187" cy="29872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7B1C0A-96A9-DD5F-ABCC-EA4E62C9A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4831013"/>
              <a:ext cx="549187" cy="29872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C80F92-9F00-DF64-CAB7-293E17C8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4831013"/>
              <a:ext cx="549187" cy="29872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7E76D97-5F72-177F-4A5F-1EBBE69CB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566" y="4831013"/>
              <a:ext cx="549187" cy="29872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39A221F-9FA5-EC38-2D3E-2083778EF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636" y="4831013"/>
              <a:ext cx="549187" cy="29872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EDAF2A2-05A0-FCD0-588E-753535BC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45896" y="5993988"/>
              <a:ext cx="549187" cy="29872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DA5D550-4B6F-6AC9-D219-307CE79D0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93967" y="5993988"/>
              <a:ext cx="549187" cy="29872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AEE3D3-0F7B-682A-713F-CB680F83D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42036" y="5993988"/>
              <a:ext cx="549187" cy="29872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17D10C4-AD53-2CC2-E29B-2CFB31E6F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27" y="4440395"/>
              <a:ext cx="549187" cy="29872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AF6EC12-E275-A18D-4577-F9EE340F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3496" y="4440395"/>
              <a:ext cx="549187" cy="298721"/>
            </a:xfrm>
            <a:prstGeom prst="rect">
              <a:avLst/>
            </a:prstGeom>
          </p:spPr>
        </p:pic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88C9F6FC-F1B3-B50C-65B9-F8BF1DDAF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74" y="4624959"/>
            <a:ext cx="380267" cy="2068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5C9534C-8FFC-B28C-325B-8060CE295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73" y="4354488"/>
            <a:ext cx="380267" cy="20684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EC47F87-B2EC-2F84-A3FE-ED726A81E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72" y="4094228"/>
            <a:ext cx="380267" cy="20684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196FDD4-BAE3-5B44-108F-833A2FAFD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71" y="3788775"/>
            <a:ext cx="380267" cy="20684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42247BA-138C-F9F8-D669-7FBAF9D9C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09" y="4624959"/>
            <a:ext cx="380267" cy="20684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F4761C0-0F91-6E02-F658-F5471EA30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08" y="4354488"/>
            <a:ext cx="380267" cy="20684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0C301BC-AC5E-C73A-F4AB-BB0E8DAD5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07" y="4094228"/>
            <a:ext cx="380267" cy="20684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A484103-6F08-CFE0-C779-28CD9A4A1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06" y="3782793"/>
            <a:ext cx="380267" cy="2068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99592D4-C8B2-084A-A698-F32CF2FFB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45" y="4894395"/>
            <a:ext cx="380267" cy="20684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A6E4778-CAEC-313E-A151-BDF82BA08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44" y="4630072"/>
            <a:ext cx="380267" cy="2068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B404890-B37E-B463-1539-2556EACFB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981" y="4894395"/>
            <a:ext cx="380267" cy="20684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0EB6D58-5310-FDDF-DC8D-E19D7D441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44" y="4354488"/>
            <a:ext cx="380267" cy="20684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2C18B8E-4B25-DE8A-C339-0FE09D8E7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715" y="5153999"/>
            <a:ext cx="380267" cy="2068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172116B-7612-DAAA-13FB-6BB0B6529A37}"/>
              </a:ext>
            </a:extLst>
          </p:cNvPr>
          <p:cNvGrpSpPr/>
          <p:nvPr/>
        </p:nvGrpSpPr>
        <p:grpSpPr>
          <a:xfrm>
            <a:off x="6267045" y="300707"/>
            <a:ext cx="6625102" cy="4573397"/>
            <a:chOff x="3290137" y="1274101"/>
            <a:chExt cx="6625102" cy="4573397"/>
          </a:xfrm>
        </p:grpSpPr>
        <p:grpSp>
          <p:nvGrpSpPr>
            <p:cNvPr id="41" name="Graphic 5">
              <a:extLst>
                <a:ext uri="{FF2B5EF4-FFF2-40B4-BE49-F238E27FC236}">
                  <a16:creationId xmlns:a16="http://schemas.microsoft.com/office/drawing/2014/main" id="{203C2327-5D8A-14F6-239E-D85DC515A2CA}"/>
                </a:ext>
              </a:extLst>
            </p:cNvPr>
            <p:cNvGrpSpPr/>
            <p:nvPr/>
          </p:nvGrpSpPr>
          <p:grpSpPr>
            <a:xfrm>
              <a:off x="3290137" y="1274101"/>
              <a:ext cx="4573397" cy="4573397"/>
              <a:chOff x="3994594" y="1235328"/>
              <a:chExt cx="4573397" cy="4573397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B682949-0C12-579A-E399-05728FBC8DF9}"/>
                  </a:ext>
                </a:extLst>
              </p:cNvPr>
              <p:cNvSpPr/>
              <p:nvPr/>
            </p:nvSpPr>
            <p:spPr>
              <a:xfrm>
                <a:off x="3994594" y="1235328"/>
                <a:ext cx="4573397" cy="4573397"/>
              </a:xfrm>
              <a:custGeom>
                <a:avLst/>
                <a:gdLst>
                  <a:gd name="csX0" fmla="*/ 2460943 w 4573397"/>
                  <a:gd name="csY0" fmla="*/ 6604 h 4573397"/>
                  <a:gd name="csX1" fmla="*/ 2286699 w 4573397"/>
                  <a:gd name="csY1" fmla="*/ 2286762 h 4573397"/>
                  <a:gd name="csX2" fmla="*/ 2286699 w 4573397"/>
                  <a:gd name="csY2" fmla="*/ 0 h 4573397"/>
                  <a:gd name="csX3" fmla="*/ 0 w 4573397"/>
                  <a:gd name="csY3" fmla="*/ 2286699 h 4573397"/>
                  <a:gd name="csX4" fmla="*/ 2286699 w 4573397"/>
                  <a:gd name="csY4" fmla="*/ 4573397 h 4573397"/>
                  <a:gd name="csX5" fmla="*/ 4573397 w 4573397"/>
                  <a:gd name="csY5" fmla="*/ 2286699 h 4573397"/>
                  <a:gd name="csX6" fmla="*/ 2460943 w 4573397"/>
                  <a:gd name="csY6" fmla="*/ 6541 h 45733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573397" h="4573397">
                    <a:moveTo>
                      <a:pt x="2460943" y="6604"/>
                    </a:moveTo>
                    <a:lnTo>
                      <a:pt x="2286699" y="2286762"/>
                    </a:lnTo>
                    <a:lnTo>
                      <a:pt x="2286699" y="0"/>
                    </a:lnTo>
                    <a:cubicBezTo>
                      <a:pt x="1023810" y="0"/>
                      <a:pt x="0" y="1023811"/>
                      <a:pt x="0" y="2286699"/>
                    </a:cubicBezTo>
                    <a:cubicBezTo>
                      <a:pt x="0" y="3549587"/>
                      <a:pt x="1023810" y="4573397"/>
                      <a:pt x="2286699" y="4573397"/>
                    </a:cubicBezTo>
                    <a:cubicBezTo>
                      <a:pt x="3549587" y="4573397"/>
                      <a:pt x="4573397" y="3549587"/>
                      <a:pt x="4573397" y="2286699"/>
                    </a:cubicBezTo>
                    <a:cubicBezTo>
                      <a:pt x="4573397" y="1023811"/>
                      <a:pt x="3642424" y="95568"/>
                      <a:pt x="2460943" y="6541"/>
                    </a:cubicBezTo>
                    <a:close/>
                  </a:path>
                </a:pathLst>
              </a:custGeom>
              <a:solidFill>
                <a:srgbClr val="A4C539"/>
              </a:solidFill>
              <a:ln w="635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23D7994E-BA87-4B7D-0E21-4113F2A49D19}"/>
                  </a:ext>
                </a:extLst>
              </p:cNvPr>
              <p:cNvSpPr/>
              <p:nvPr/>
            </p:nvSpPr>
            <p:spPr>
              <a:xfrm>
                <a:off x="6281292" y="1235392"/>
                <a:ext cx="174244" cy="2286698"/>
              </a:xfrm>
              <a:custGeom>
                <a:avLst/>
                <a:gdLst>
                  <a:gd name="csX0" fmla="*/ 174244 w 174244"/>
                  <a:gd name="csY0" fmla="*/ 6540 h 2286698"/>
                  <a:gd name="csX1" fmla="*/ 0 w 174244"/>
                  <a:gd name="csY1" fmla="*/ 0 h 2286698"/>
                  <a:gd name="csX2" fmla="*/ 0 w 174244"/>
                  <a:gd name="csY2" fmla="*/ 2286698 h 2286698"/>
                  <a:gd name="csX3" fmla="*/ 174244 w 174244"/>
                  <a:gd name="csY3" fmla="*/ 6540 h 22866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74244" h="2286698">
                    <a:moveTo>
                      <a:pt x="174244" y="6540"/>
                    </a:moveTo>
                    <a:cubicBezTo>
                      <a:pt x="116713" y="2222"/>
                      <a:pt x="58674" y="0"/>
                      <a:pt x="0" y="0"/>
                    </a:cubicBezTo>
                    <a:lnTo>
                      <a:pt x="0" y="2286698"/>
                    </a:lnTo>
                    <a:lnTo>
                      <a:pt x="174244" y="6540"/>
                    </a:lnTo>
                    <a:close/>
                  </a:path>
                </a:pathLst>
              </a:custGeom>
              <a:solidFill>
                <a:srgbClr val="003823"/>
              </a:solidFill>
              <a:ln w="635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888DE7-B4C7-C935-81E8-41CB733AD565}"/>
                </a:ext>
              </a:extLst>
            </p:cNvPr>
            <p:cNvSpPr txBox="1"/>
            <p:nvPr/>
          </p:nvSpPr>
          <p:spPr>
            <a:xfrm>
              <a:off x="5717428" y="1984841"/>
              <a:ext cx="1219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rgbClr val="003823"/>
                  </a:solidFill>
                  <a:latin typeface="Bw Gradual DEMO Medium" pitchFamily="2" charset="77"/>
                </a:rPr>
                <a:t>Porast</a:t>
              </a:r>
              <a:endParaRPr lang="en-HR" dirty="0">
                <a:solidFill>
                  <a:srgbClr val="003823"/>
                </a:solidFill>
                <a:latin typeface="Bw Gradual DEMO Medium" pitchFamily="2" charset="7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FD238B1-640E-BB7B-9FD1-4574F711042A}"/>
                </a:ext>
              </a:extLst>
            </p:cNvPr>
            <p:cNvSpPr txBox="1"/>
            <p:nvPr/>
          </p:nvSpPr>
          <p:spPr>
            <a:xfrm>
              <a:off x="5688676" y="2169571"/>
              <a:ext cx="3159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4800" b="1" dirty="0">
                  <a:solidFill>
                    <a:srgbClr val="003823"/>
                  </a:solidFill>
                  <a:latin typeface="Bw Gradual DEMO Black" pitchFamily="2" charset="77"/>
                </a:rPr>
                <a:t>50 (+1,3%)</a:t>
              </a:r>
              <a:endParaRPr lang="en-GB" sz="4800" b="1" baseline="30000" dirty="0">
                <a:solidFill>
                  <a:srgbClr val="003823"/>
                </a:solidFill>
                <a:latin typeface="Bw Gradual DEMO Black" pitchFamily="2" charset="7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980F13-3B5B-309F-FF9D-B2DC82E95D76}"/>
                </a:ext>
              </a:extLst>
            </p:cNvPr>
            <p:cNvSpPr txBox="1"/>
            <p:nvPr/>
          </p:nvSpPr>
          <p:spPr>
            <a:xfrm>
              <a:off x="5717428" y="2887086"/>
              <a:ext cx="4197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rgbClr val="003823"/>
                  </a:solidFill>
                  <a:latin typeface="Bw Gradual DEMO Medium" pitchFamily="2" charset="77"/>
                </a:rPr>
                <a:t>dnevno, cca 2,5 vozila na sat</a:t>
              </a:r>
              <a:endParaRPr lang="en-HR" dirty="0">
                <a:solidFill>
                  <a:srgbClr val="003823"/>
                </a:solidFill>
                <a:latin typeface="Bw Gradual DEMO Medium" pitchFamily="2" charset="7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0B88F6A-74B8-AAA0-E1B9-9E2AD805EC25}"/>
              </a:ext>
            </a:extLst>
          </p:cNvPr>
          <p:cNvSpPr txBox="1"/>
          <p:nvPr/>
        </p:nvSpPr>
        <p:spPr>
          <a:xfrm>
            <a:off x="7030034" y="2648922"/>
            <a:ext cx="352141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800" b="1" dirty="0">
                <a:solidFill>
                  <a:srgbClr val="003823"/>
                </a:solidFill>
                <a:latin typeface="Bw Gradual DEMO Medium" pitchFamily="2" charset="77"/>
              </a:rPr>
              <a:t>3 749 dnevni promet vozila</a:t>
            </a:r>
            <a:endParaRPr lang="hr-HR" sz="2800" b="1" cap="none" spc="0" baseline="3000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33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469B9-B698-7EEF-6A79-FA3E2D68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336C69F-5577-D0D9-60E8-B5D5D18E25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10004323" y="4670323"/>
            <a:ext cx="2187677" cy="218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B16F-3F9C-4601-B1FB-D1785B666AC0}"/>
              </a:ext>
            </a:extLst>
          </p:cNvPr>
          <p:cNvSpPr txBox="1"/>
          <p:nvPr/>
        </p:nvSpPr>
        <p:spPr>
          <a:xfrm>
            <a:off x="862775" y="1607990"/>
            <a:ext cx="5136293" cy="707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800" b="1" dirty="0">
                <a:solidFill>
                  <a:srgbClr val="A4C539"/>
                </a:solidFill>
                <a:latin typeface="Bw Gradual DEMO Black" pitchFamily="2" charset="77"/>
              </a:rPr>
              <a:t>PROMET</a:t>
            </a:r>
            <a:endParaRPr lang="en-GB" sz="48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2E8EA-E42C-22DB-13CF-F1ACA0C6ADF2}"/>
              </a:ext>
            </a:extLst>
          </p:cNvPr>
          <p:cNvSpPr txBox="1"/>
          <p:nvPr/>
        </p:nvSpPr>
        <p:spPr>
          <a:xfrm>
            <a:off x="862775" y="2249157"/>
            <a:ext cx="36860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400" dirty="0">
                <a:solidFill>
                  <a:srgbClr val="003823"/>
                </a:solidFill>
                <a:latin typeface="Bw Gradual DEMO Medium" pitchFamily="2" charset="77"/>
              </a:rPr>
              <a:t>Sunja (</a:t>
            </a:r>
            <a:r>
              <a:rPr lang="hr-HR" sz="2400" dirty="0" err="1">
                <a:solidFill>
                  <a:srgbClr val="003823"/>
                </a:solidFill>
                <a:latin typeface="Bw Gradual DEMO Medium" pitchFamily="2" charset="77"/>
              </a:rPr>
              <a:t>brojačko</a:t>
            </a:r>
            <a:r>
              <a:rPr lang="hr-HR" sz="2400" dirty="0">
                <a:solidFill>
                  <a:srgbClr val="003823"/>
                </a:solidFill>
                <a:latin typeface="Bw Gradual DEMO Medium" pitchFamily="2" charset="77"/>
              </a:rPr>
              <a:t> mjesto 3320)</a:t>
            </a:r>
            <a:r>
              <a:rPr lang="en-HR" sz="24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endParaRPr lang="hr-HR" sz="2400" cap="none" spc="0" baseline="3000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F50B0D-75D9-527F-43D5-92C4F0905E34}"/>
              </a:ext>
            </a:extLst>
          </p:cNvPr>
          <p:cNvGrpSpPr/>
          <p:nvPr/>
        </p:nvGrpSpPr>
        <p:grpSpPr>
          <a:xfrm>
            <a:off x="862775" y="4895430"/>
            <a:ext cx="10466451" cy="1282576"/>
            <a:chOff x="1075427" y="4440395"/>
            <a:chExt cx="15115796" cy="18523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FCEAE-90E4-5270-99A7-FB017B0B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5993988"/>
              <a:ext cx="549187" cy="2987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5ED444-BFB4-779B-7A1E-937B978B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5993988"/>
              <a:ext cx="549187" cy="2987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030E7B-8C64-253C-B4DC-8278415E3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1566" y="5993988"/>
              <a:ext cx="549187" cy="2987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12BAA2-DBE9-2225-B320-7C53620B4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636" y="5993988"/>
              <a:ext cx="549187" cy="2987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1D3C7F-8684-851F-C77A-347B71C06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706" y="5993988"/>
              <a:ext cx="549187" cy="2987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4E04FC-13CE-CB75-5DED-9801F0D17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776" y="5993988"/>
              <a:ext cx="549187" cy="2987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03A884-9A6F-AD6F-B6D4-65FF58CE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846" y="5993988"/>
              <a:ext cx="549187" cy="2987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38C3B8-3024-A693-8015-104E555A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1916" y="5993988"/>
              <a:ext cx="549187" cy="2987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BE4BDE-3ADB-F3B4-12F6-8FC2EF180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9986" y="5993988"/>
              <a:ext cx="549187" cy="29872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A0D8C6-9D49-1FD1-D062-DD3B3308D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5603370"/>
              <a:ext cx="549187" cy="29872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D0A172-E18E-8E1C-83F4-11A63415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5603370"/>
              <a:ext cx="549187" cy="29872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52A093-4F80-FDD7-6FD7-494E2FD7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1566" y="5603370"/>
              <a:ext cx="549187" cy="2987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DA29E2-EAC3-4B52-18FA-901413D6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636" y="5603370"/>
              <a:ext cx="549187" cy="29872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36D334-1CBB-007B-2A09-E69878A92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706" y="5603370"/>
              <a:ext cx="549187" cy="29872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C40B28-F495-5F2D-56F5-234F9B244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776" y="5603370"/>
              <a:ext cx="549187" cy="2987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B47B2B-1F13-5B0B-94DA-7204F653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846" y="5603370"/>
              <a:ext cx="549187" cy="29872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FE4C816-D489-5B71-A317-8AFB1404A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5212752"/>
              <a:ext cx="549187" cy="29872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E481DF-2E03-B0F5-D891-5DB81DF66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5212752"/>
              <a:ext cx="549187" cy="29872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203FF3-452B-B5E8-0873-C5222FAC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1566" y="5212752"/>
              <a:ext cx="549187" cy="2987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CAF744-257D-C430-219F-C0B9FAA6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636" y="5212752"/>
              <a:ext cx="549187" cy="29872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B13EAC3-CE1D-15F1-D83F-D8FC32652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706" y="5212752"/>
              <a:ext cx="549187" cy="29872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37283E-3C36-6D89-C1D5-1A25F4AFF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776" y="5212752"/>
              <a:ext cx="549187" cy="29872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7B1C0A-96A9-DD5F-ABCC-EA4E62C9A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4831013"/>
              <a:ext cx="549187" cy="29872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C80F92-9F00-DF64-CAB7-293E17C8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4831013"/>
              <a:ext cx="549187" cy="29872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7E76D97-5F72-177F-4A5F-1EBBE69CB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1566" y="4831013"/>
              <a:ext cx="549187" cy="29872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39A221F-9FA5-EC38-2D3E-2083778EF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636" y="4831013"/>
              <a:ext cx="549187" cy="29872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EDAF2A2-05A0-FCD0-588E-753535BC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45896" y="5993988"/>
              <a:ext cx="549187" cy="29872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DA5D550-4B6F-6AC9-D219-307CE79D0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93967" y="5993988"/>
              <a:ext cx="549187" cy="29872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AEE3D3-0F7B-682A-713F-CB680F83D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42036" y="5993988"/>
              <a:ext cx="549187" cy="29872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17D10C4-AD53-2CC2-E29B-2CFB31E6F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4440395"/>
              <a:ext cx="549187" cy="29872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AF6EC12-E275-A18D-4577-F9EE340F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4440395"/>
              <a:ext cx="549187" cy="298721"/>
            </a:xfrm>
            <a:prstGeom prst="rect">
              <a:avLst/>
            </a:prstGeom>
          </p:spPr>
        </p:pic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88C9F6FC-F1B3-B50C-65B9-F8BF1DDAF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4" y="4624959"/>
            <a:ext cx="380267" cy="2068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5C9534C-8FFC-B28C-325B-8060CE295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3" y="4354488"/>
            <a:ext cx="380267" cy="20684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EC47F87-B2EC-2F84-A3FE-ED726A81E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2" y="4094228"/>
            <a:ext cx="380267" cy="20684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196FDD4-BAE3-5B44-108F-833A2FAF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1" y="3788775"/>
            <a:ext cx="380267" cy="20684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42247BA-138C-F9F8-D669-7FBAF9D9C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09" y="4624959"/>
            <a:ext cx="380267" cy="20684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F4761C0-0F91-6E02-F658-F5471EA30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08" y="4354488"/>
            <a:ext cx="380267" cy="20684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0C301BC-AC5E-C73A-F4AB-BB0E8DAD5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07" y="4094228"/>
            <a:ext cx="380267" cy="20684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A484103-6F08-CFE0-C779-28CD9A4A1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06" y="3782793"/>
            <a:ext cx="380267" cy="2068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99592D4-C8B2-084A-A698-F32CF2FFB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45" y="4894395"/>
            <a:ext cx="380267" cy="20684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A6E4778-CAEC-313E-A151-BDF82BA08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44" y="4630072"/>
            <a:ext cx="380267" cy="2068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B404890-B37E-B463-1539-2556EACFB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981" y="4894395"/>
            <a:ext cx="380267" cy="20684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0EB6D58-5310-FDDF-DC8D-E19D7D441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44" y="4354488"/>
            <a:ext cx="380267" cy="20684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2C18B8E-4B25-DE8A-C339-0FE09D8E7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715" y="5153999"/>
            <a:ext cx="380267" cy="2068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BDC526-DFEA-3FEE-C18B-310C2F60DE25}"/>
              </a:ext>
            </a:extLst>
          </p:cNvPr>
          <p:cNvGrpSpPr/>
          <p:nvPr/>
        </p:nvGrpSpPr>
        <p:grpSpPr>
          <a:xfrm>
            <a:off x="6267045" y="300706"/>
            <a:ext cx="6699575" cy="4573397"/>
            <a:chOff x="3296584" y="1274101"/>
            <a:chExt cx="6699575" cy="4573397"/>
          </a:xfrm>
        </p:grpSpPr>
        <p:grpSp>
          <p:nvGrpSpPr>
            <p:cNvPr id="3" name="Graphic 28">
              <a:extLst>
                <a:ext uri="{FF2B5EF4-FFF2-40B4-BE49-F238E27FC236}">
                  <a16:creationId xmlns:a16="http://schemas.microsoft.com/office/drawing/2014/main" id="{4188A0B3-46A8-374C-ADE4-94C7F288387C}"/>
                </a:ext>
              </a:extLst>
            </p:cNvPr>
            <p:cNvGrpSpPr/>
            <p:nvPr/>
          </p:nvGrpSpPr>
          <p:grpSpPr>
            <a:xfrm>
              <a:off x="3296584" y="1274101"/>
              <a:ext cx="4573397" cy="4573397"/>
              <a:chOff x="3994594" y="1235328"/>
              <a:chExt cx="4573397" cy="4573397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18882960-B022-CF49-73D0-2665D9DE1889}"/>
                  </a:ext>
                </a:extLst>
              </p:cNvPr>
              <p:cNvSpPr/>
              <p:nvPr/>
            </p:nvSpPr>
            <p:spPr>
              <a:xfrm>
                <a:off x="3994594" y="1235328"/>
                <a:ext cx="4573397" cy="4573397"/>
              </a:xfrm>
              <a:custGeom>
                <a:avLst/>
                <a:gdLst>
                  <a:gd name="csX0" fmla="*/ 2680525 w 4573397"/>
                  <a:gd name="csY0" fmla="*/ 33846 h 4573397"/>
                  <a:gd name="csX1" fmla="*/ 2286699 w 4573397"/>
                  <a:gd name="csY1" fmla="*/ 2286699 h 4573397"/>
                  <a:gd name="csX2" fmla="*/ 2286699 w 4573397"/>
                  <a:gd name="csY2" fmla="*/ 0 h 4573397"/>
                  <a:gd name="csX3" fmla="*/ 0 w 4573397"/>
                  <a:gd name="csY3" fmla="*/ 2286699 h 4573397"/>
                  <a:gd name="csX4" fmla="*/ 2286699 w 4573397"/>
                  <a:gd name="csY4" fmla="*/ 4573397 h 4573397"/>
                  <a:gd name="csX5" fmla="*/ 4573397 w 4573397"/>
                  <a:gd name="csY5" fmla="*/ 2286699 h 4573397"/>
                  <a:gd name="csX6" fmla="*/ 2680525 w 4573397"/>
                  <a:gd name="csY6" fmla="*/ 33846 h 45733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573397" h="4573397">
                    <a:moveTo>
                      <a:pt x="2680525" y="33846"/>
                    </a:moveTo>
                    <a:lnTo>
                      <a:pt x="2286699" y="2286699"/>
                    </a:lnTo>
                    <a:lnTo>
                      <a:pt x="2286699" y="0"/>
                    </a:lnTo>
                    <a:cubicBezTo>
                      <a:pt x="1023810" y="0"/>
                      <a:pt x="0" y="1023811"/>
                      <a:pt x="0" y="2286699"/>
                    </a:cubicBezTo>
                    <a:cubicBezTo>
                      <a:pt x="0" y="3549587"/>
                      <a:pt x="1023810" y="4573397"/>
                      <a:pt x="2286699" y="4573397"/>
                    </a:cubicBezTo>
                    <a:cubicBezTo>
                      <a:pt x="3549587" y="4573397"/>
                      <a:pt x="4573397" y="3549587"/>
                      <a:pt x="4573397" y="2286699"/>
                    </a:cubicBezTo>
                    <a:cubicBezTo>
                      <a:pt x="4573397" y="1158113"/>
                      <a:pt x="3755771" y="220472"/>
                      <a:pt x="2680525" y="33846"/>
                    </a:cubicBezTo>
                    <a:close/>
                  </a:path>
                </a:pathLst>
              </a:custGeom>
              <a:solidFill>
                <a:srgbClr val="A4C539"/>
              </a:solidFill>
              <a:ln w="635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24EFD98-6020-8107-5D52-9D045C16EB53}"/>
                  </a:ext>
                </a:extLst>
              </p:cNvPr>
              <p:cNvSpPr/>
              <p:nvPr/>
            </p:nvSpPr>
            <p:spPr>
              <a:xfrm>
                <a:off x="6281292" y="1235328"/>
                <a:ext cx="393826" cy="2286698"/>
              </a:xfrm>
              <a:custGeom>
                <a:avLst/>
                <a:gdLst>
                  <a:gd name="csX0" fmla="*/ 393827 w 393826"/>
                  <a:gd name="csY0" fmla="*/ 33846 h 2286698"/>
                  <a:gd name="csX1" fmla="*/ 0 w 393826"/>
                  <a:gd name="csY1" fmla="*/ 0 h 2286698"/>
                  <a:gd name="csX2" fmla="*/ 0 w 393826"/>
                  <a:gd name="csY2" fmla="*/ 2286699 h 2286698"/>
                  <a:gd name="csX3" fmla="*/ 393827 w 393826"/>
                  <a:gd name="csY3" fmla="*/ 33846 h 22866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93826" h="2286698">
                    <a:moveTo>
                      <a:pt x="393827" y="33846"/>
                    </a:moveTo>
                    <a:cubicBezTo>
                      <a:pt x="265875" y="11621"/>
                      <a:pt x="134303" y="0"/>
                      <a:pt x="0" y="0"/>
                    </a:cubicBezTo>
                    <a:lnTo>
                      <a:pt x="0" y="2286699"/>
                    </a:lnTo>
                    <a:lnTo>
                      <a:pt x="393827" y="33846"/>
                    </a:lnTo>
                    <a:close/>
                  </a:path>
                </a:pathLst>
              </a:custGeom>
              <a:solidFill>
                <a:srgbClr val="003823"/>
              </a:solidFill>
              <a:ln w="635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F6FEE3-26A9-2FE6-D805-1355877E6355}"/>
                </a:ext>
              </a:extLst>
            </p:cNvPr>
            <p:cNvSpPr txBox="1"/>
            <p:nvPr/>
          </p:nvSpPr>
          <p:spPr>
            <a:xfrm>
              <a:off x="5798348" y="2272970"/>
              <a:ext cx="1219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rgbClr val="003823"/>
                  </a:solidFill>
                  <a:latin typeface="Bw Gradual DEMO Medium" pitchFamily="2" charset="77"/>
                </a:rPr>
                <a:t>Porast</a:t>
              </a:r>
              <a:endParaRPr lang="en-HR" dirty="0">
                <a:solidFill>
                  <a:srgbClr val="003823"/>
                </a:solidFill>
                <a:latin typeface="Bw Gradual DEMO Medium" pitchFamily="2" charset="7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6F3FB13-A526-E0C0-FDE5-827F6DA85EB9}"/>
                </a:ext>
              </a:extLst>
            </p:cNvPr>
            <p:cNvSpPr txBox="1"/>
            <p:nvPr/>
          </p:nvSpPr>
          <p:spPr>
            <a:xfrm>
              <a:off x="5769595" y="2457700"/>
              <a:ext cx="3705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4800" b="1" dirty="0">
                  <a:solidFill>
                    <a:srgbClr val="003823"/>
                  </a:solidFill>
                  <a:latin typeface="Bw Gradual DEMO Black" pitchFamily="2" charset="77"/>
                </a:rPr>
                <a:t>40 (+3,6%)</a:t>
              </a:r>
              <a:endParaRPr lang="en-GB" sz="4800" b="1" baseline="30000" dirty="0">
                <a:solidFill>
                  <a:srgbClr val="003823"/>
                </a:solidFill>
                <a:latin typeface="Bw Gradual DEMO Black" pitchFamily="2" charset="7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6F30A33-3FC3-8158-CC5D-338DFFE4449E}"/>
                </a:ext>
              </a:extLst>
            </p:cNvPr>
            <p:cNvSpPr txBox="1"/>
            <p:nvPr/>
          </p:nvSpPr>
          <p:spPr>
            <a:xfrm>
              <a:off x="5798348" y="3175215"/>
              <a:ext cx="4197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rgbClr val="003823"/>
                  </a:solidFill>
                  <a:latin typeface="Bw Gradual DEMO Medium" pitchFamily="2" charset="77"/>
                </a:rPr>
                <a:t>dnevno, cca 2 vozila na sat</a:t>
              </a:r>
              <a:endParaRPr lang="en-HR" dirty="0">
                <a:solidFill>
                  <a:srgbClr val="003823"/>
                </a:solidFill>
                <a:latin typeface="Bw Gradual DEMO Medium" pitchFamily="2" charset="77"/>
              </a:endParaRPr>
            </a:p>
          </p:txBody>
        </p:sp>
      </p:grpSp>
      <p:pic>
        <p:nvPicPr>
          <p:cNvPr id="52" name="Picture 51" descr="A logo with green lines&#10;&#10;Description automatically generated">
            <a:extLst>
              <a:ext uri="{FF2B5EF4-FFF2-40B4-BE49-F238E27FC236}">
                <a16:creationId xmlns:a16="http://schemas.microsoft.com/office/drawing/2014/main" id="{50A73AFE-103E-57CA-8F21-03A7FB6EA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D533675-6121-3614-7E92-A0126C7301D6}"/>
              </a:ext>
            </a:extLst>
          </p:cNvPr>
          <p:cNvSpPr txBox="1"/>
          <p:nvPr/>
        </p:nvSpPr>
        <p:spPr>
          <a:xfrm>
            <a:off x="7030034" y="2648922"/>
            <a:ext cx="352141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800" b="1" dirty="0">
                <a:solidFill>
                  <a:srgbClr val="003823"/>
                </a:solidFill>
                <a:latin typeface="Bw Gradual DEMO Medium" pitchFamily="2" charset="77"/>
              </a:rPr>
              <a:t>1 103 dnevni promet vozila</a:t>
            </a:r>
            <a:endParaRPr lang="hr-HR" sz="2800" b="1" cap="none" spc="0" baseline="3000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4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469B9-B698-7EEF-6A79-FA3E2D68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336C69F-5577-D0D9-60E8-B5D5D18E25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10004323" y="4670323"/>
            <a:ext cx="2187677" cy="218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B16F-3F9C-4601-B1FB-D1785B666AC0}"/>
              </a:ext>
            </a:extLst>
          </p:cNvPr>
          <p:cNvSpPr txBox="1"/>
          <p:nvPr/>
        </p:nvSpPr>
        <p:spPr>
          <a:xfrm>
            <a:off x="862775" y="1607990"/>
            <a:ext cx="5136293" cy="4001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800" b="1" dirty="0">
                <a:solidFill>
                  <a:srgbClr val="A4C539"/>
                </a:solidFill>
                <a:latin typeface="Bw Gradual DEMO Black" pitchFamily="2" charset="77"/>
              </a:rPr>
              <a:t>PROMET</a:t>
            </a:r>
            <a:endParaRPr lang="en-GB" sz="48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2E8EA-E42C-22DB-13CF-F1ACA0C6ADF2}"/>
              </a:ext>
            </a:extLst>
          </p:cNvPr>
          <p:cNvSpPr txBox="1"/>
          <p:nvPr/>
        </p:nvSpPr>
        <p:spPr>
          <a:xfrm>
            <a:off x="862775" y="2249157"/>
            <a:ext cx="45733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400" dirty="0">
                <a:solidFill>
                  <a:srgbClr val="003823"/>
                </a:solidFill>
                <a:latin typeface="Bw Gradual DEMO Medium" pitchFamily="2" charset="77"/>
              </a:rPr>
              <a:t>Velika Ludina (</a:t>
            </a:r>
            <a:r>
              <a:rPr lang="hr-HR" sz="2400" dirty="0" err="1">
                <a:solidFill>
                  <a:srgbClr val="003823"/>
                </a:solidFill>
                <a:latin typeface="Bw Gradual DEMO Medium" pitchFamily="2" charset="77"/>
              </a:rPr>
              <a:t>brojačko</a:t>
            </a:r>
            <a:r>
              <a:rPr lang="hr-HR" sz="2400" dirty="0">
                <a:solidFill>
                  <a:srgbClr val="003823"/>
                </a:solidFill>
                <a:latin typeface="Bw Gradual DEMO Medium" pitchFamily="2" charset="77"/>
              </a:rPr>
              <a:t> mjesto 2117)</a:t>
            </a:r>
            <a:r>
              <a:rPr lang="en-HR" sz="24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endParaRPr lang="hr-HR" sz="2400" cap="none" spc="0" baseline="3000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F50B0D-75D9-527F-43D5-92C4F0905E34}"/>
              </a:ext>
            </a:extLst>
          </p:cNvPr>
          <p:cNvGrpSpPr/>
          <p:nvPr/>
        </p:nvGrpSpPr>
        <p:grpSpPr>
          <a:xfrm>
            <a:off x="862775" y="4895430"/>
            <a:ext cx="10466451" cy="1282576"/>
            <a:chOff x="1075427" y="4440395"/>
            <a:chExt cx="15115796" cy="18523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FCEAE-90E4-5270-99A7-FB017B0B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5993988"/>
              <a:ext cx="549187" cy="2987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5ED444-BFB4-779B-7A1E-937B978B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5993988"/>
              <a:ext cx="549187" cy="2987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030E7B-8C64-253C-B4DC-8278415E3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1566" y="5993988"/>
              <a:ext cx="549187" cy="2987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12BAA2-DBE9-2225-B320-7C53620B4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636" y="5993988"/>
              <a:ext cx="549187" cy="2987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1D3C7F-8684-851F-C77A-347B71C06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706" y="5993988"/>
              <a:ext cx="549187" cy="2987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4E04FC-13CE-CB75-5DED-9801F0D17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776" y="5993988"/>
              <a:ext cx="549187" cy="2987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03A884-9A6F-AD6F-B6D4-65FF58CE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846" y="5993988"/>
              <a:ext cx="549187" cy="2987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38C3B8-3024-A693-8015-104E555A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1916" y="5993988"/>
              <a:ext cx="549187" cy="2987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BE4BDE-3ADB-F3B4-12F6-8FC2EF180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9986" y="5993988"/>
              <a:ext cx="549187" cy="29872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A0D8C6-9D49-1FD1-D062-DD3B3308D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5603370"/>
              <a:ext cx="549187" cy="29872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D0A172-E18E-8E1C-83F4-11A63415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5603370"/>
              <a:ext cx="549187" cy="29872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52A093-4F80-FDD7-6FD7-494E2FD7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1566" y="5603370"/>
              <a:ext cx="549187" cy="2987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DA29E2-EAC3-4B52-18FA-901413D6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636" y="5603370"/>
              <a:ext cx="549187" cy="29872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36D334-1CBB-007B-2A09-E69878A92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706" y="5603370"/>
              <a:ext cx="549187" cy="29872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C40B28-F495-5F2D-56F5-234F9B244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776" y="5603370"/>
              <a:ext cx="549187" cy="2987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B47B2B-1F13-5B0B-94DA-7204F653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846" y="5603370"/>
              <a:ext cx="549187" cy="29872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FE4C816-D489-5B71-A317-8AFB1404A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5212752"/>
              <a:ext cx="549187" cy="29872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E481DF-2E03-B0F5-D891-5DB81DF66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5212752"/>
              <a:ext cx="549187" cy="29872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203FF3-452B-B5E8-0873-C5222FAC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1566" y="5212752"/>
              <a:ext cx="549187" cy="2987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CAF744-257D-C430-219F-C0B9FAA6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636" y="5212752"/>
              <a:ext cx="549187" cy="29872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B13EAC3-CE1D-15F1-D83F-D8FC32652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706" y="5212752"/>
              <a:ext cx="549187" cy="29872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37283E-3C36-6D89-C1D5-1A25F4AFF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776" y="5212752"/>
              <a:ext cx="549187" cy="29872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7B1C0A-96A9-DD5F-ABCC-EA4E62C9A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4831013"/>
              <a:ext cx="549187" cy="29872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C80F92-9F00-DF64-CAB7-293E17C8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4831013"/>
              <a:ext cx="549187" cy="29872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7E76D97-5F72-177F-4A5F-1EBBE69CB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1566" y="4831013"/>
              <a:ext cx="549187" cy="29872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39A221F-9FA5-EC38-2D3E-2083778EF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636" y="4831013"/>
              <a:ext cx="549187" cy="29872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EDAF2A2-05A0-FCD0-588E-753535BC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45896" y="5993988"/>
              <a:ext cx="549187" cy="29872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DA5D550-4B6F-6AC9-D219-307CE79D0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93967" y="5993988"/>
              <a:ext cx="549187" cy="29872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AEE3D3-0F7B-682A-713F-CB680F83D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42036" y="5993988"/>
              <a:ext cx="549187" cy="29872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17D10C4-AD53-2CC2-E29B-2CFB31E6F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27" y="4440395"/>
              <a:ext cx="549187" cy="29872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AF6EC12-E275-A18D-4577-F9EE340F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496" y="4440395"/>
              <a:ext cx="549187" cy="298721"/>
            </a:xfrm>
            <a:prstGeom prst="rect">
              <a:avLst/>
            </a:prstGeom>
          </p:spPr>
        </p:pic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88C9F6FC-F1B3-B50C-65B9-F8BF1DDAF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4" y="4624959"/>
            <a:ext cx="380267" cy="2068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5C9534C-8FFC-B28C-325B-8060CE295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3" y="4354488"/>
            <a:ext cx="380267" cy="20684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EC47F87-B2EC-2F84-A3FE-ED726A81E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2" y="4094228"/>
            <a:ext cx="380267" cy="20684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196FDD4-BAE3-5B44-108F-833A2FAF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1" y="3788775"/>
            <a:ext cx="380267" cy="20684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42247BA-138C-F9F8-D669-7FBAF9D9C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09" y="4624959"/>
            <a:ext cx="380267" cy="20684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F4761C0-0F91-6E02-F658-F5471EA30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08" y="4354488"/>
            <a:ext cx="380267" cy="20684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0C301BC-AC5E-C73A-F4AB-BB0E8DAD5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07" y="4094228"/>
            <a:ext cx="380267" cy="20684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A484103-6F08-CFE0-C779-28CD9A4A1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06" y="3782793"/>
            <a:ext cx="380267" cy="2068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99592D4-C8B2-084A-A698-F32CF2FFB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45" y="4894395"/>
            <a:ext cx="380267" cy="20684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A6E4778-CAEC-313E-A151-BDF82BA08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44" y="4630072"/>
            <a:ext cx="380267" cy="2068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B404890-B37E-B463-1539-2556EACFB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981" y="4894395"/>
            <a:ext cx="380267" cy="20684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0EB6D58-5310-FDDF-DC8D-E19D7D441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44" y="4354488"/>
            <a:ext cx="380267" cy="20684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2C18B8E-4B25-DE8A-C339-0FE09D8E7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715" y="5153999"/>
            <a:ext cx="380267" cy="20684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072FC9A-0DA0-66F2-E48F-B8C91C7C81AC}"/>
              </a:ext>
            </a:extLst>
          </p:cNvPr>
          <p:cNvGrpSpPr/>
          <p:nvPr/>
        </p:nvGrpSpPr>
        <p:grpSpPr>
          <a:xfrm>
            <a:off x="6267045" y="302452"/>
            <a:ext cx="6706021" cy="4573397"/>
            <a:chOff x="3290137" y="1274101"/>
            <a:chExt cx="6706021" cy="4573397"/>
          </a:xfrm>
        </p:grpSpPr>
        <p:grpSp>
          <p:nvGrpSpPr>
            <p:cNvPr id="41" name="Graphic 50">
              <a:extLst>
                <a:ext uri="{FF2B5EF4-FFF2-40B4-BE49-F238E27FC236}">
                  <a16:creationId xmlns:a16="http://schemas.microsoft.com/office/drawing/2014/main" id="{F50AABC1-C4FD-600D-026E-90626EE86226}"/>
                </a:ext>
              </a:extLst>
            </p:cNvPr>
            <p:cNvGrpSpPr/>
            <p:nvPr/>
          </p:nvGrpSpPr>
          <p:grpSpPr>
            <a:xfrm>
              <a:off x="3290137" y="1274101"/>
              <a:ext cx="4573397" cy="4573397"/>
              <a:chOff x="3994594" y="1235328"/>
              <a:chExt cx="4573397" cy="4573397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3919615-6D6C-F528-BF37-B27C8C9BAB4E}"/>
                  </a:ext>
                </a:extLst>
              </p:cNvPr>
              <p:cNvSpPr/>
              <p:nvPr/>
            </p:nvSpPr>
            <p:spPr>
              <a:xfrm>
                <a:off x="3994594" y="1235328"/>
                <a:ext cx="4573397" cy="4573397"/>
              </a:xfrm>
              <a:custGeom>
                <a:avLst/>
                <a:gdLst>
                  <a:gd name="csX0" fmla="*/ 2518855 w 4573397"/>
                  <a:gd name="csY0" fmla="*/ 11684 h 4573397"/>
                  <a:gd name="csX1" fmla="*/ 2286699 w 4573397"/>
                  <a:gd name="csY1" fmla="*/ 2286699 h 4573397"/>
                  <a:gd name="csX2" fmla="*/ 2286699 w 4573397"/>
                  <a:gd name="csY2" fmla="*/ 0 h 4573397"/>
                  <a:gd name="csX3" fmla="*/ 0 w 4573397"/>
                  <a:gd name="csY3" fmla="*/ 2286699 h 4573397"/>
                  <a:gd name="csX4" fmla="*/ 2286699 w 4573397"/>
                  <a:gd name="csY4" fmla="*/ 4573397 h 4573397"/>
                  <a:gd name="csX5" fmla="*/ 4573397 w 4573397"/>
                  <a:gd name="csY5" fmla="*/ 2286699 h 4573397"/>
                  <a:gd name="csX6" fmla="*/ 2518855 w 4573397"/>
                  <a:gd name="csY6" fmla="*/ 11684 h 45733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4573397" h="4573397">
                    <a:moveTo>
                      <a:pt x="2518855" y="11684"/>
                    </a:moveTo>
                    <a:lnTo>
                      <a:pt x="2286699" y="2286699"/>
                    </a:lnTo>
                    <a:lnTo>
                      <a:pt x="2286699" y="0"/>
                    </a:lnTo>
                    <a:cubicBezTo>
                      <a:pt x="1023810" y="0"/>
                      <a:pt x="0" y="1023811"/>
                      <a:pt x="0" y="2286699"/>
                    </a:cubicBezTo>
                    <a:cubicBezTo>
                      <a:pt x="0" y="3549587"/>
                      <a:pt x="1023810" y="4573397"/>
                      <a:pt x="2286699" y="4573397"/>
                    </a:cubicBezTo>
                    <a:cubicBezTo>
                      <a:pt x="3549587" y="4573397"/>
                      <a:pt x="4573397" y="3549587"/>
                      <a:pt x="4573397" y="2286699"/>
                    </a:cubicBezTo>
                    <a:cubicBezTo>
                      <a:pt x="4573397" y="1102170"/>
                      <a:pt x="3672713" y="128016"/>
                      <a:pt x="2518855" y="11684"/>
                    </a:cubicBezTo>
                    <a:close/>
                  </a:path>
                </a:pathLst>
              </a:custGeom>
              <a:solidFill>
                <a:srgbClr val="A4C539"/>
              </a:solidFill>
              <a:ln w="635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85D1EBE9-DDA2-8A8E-36A2-58CB5B8D53BF}"/>
                  </a:ext>
                </a:extLst>
              </p:cNvPr>
              <p:cNvSpPr/>
              <p:nvPr/>
            </p:nvSpPr>
            <p:spPr>
              <a:xfrm>
                <a:off x="6281292" y="1235392"/>
                <a:ext cx="232155" cy="2286698"/>
              </a:xfrm>
              <a:custGeom>
                <a:avLst/>
                <a:gdLst>
                  <a:gd name="csX0" fmla="*/ 232156 w 232155"/>
                  <a:gd name="csY0" fmla="*/ 11621 h 2286698"/>
                  <a:gd name="csX1" fmla="*/ 0 w 232155"/>
                  <a:gd name="csY1" fmla="*/ 0 h 2286698"/>
                  <a:gd name="csX2" fmla="*/ 0 w 232155"/>
                  <a:gd name="csY2" fmla="*/ 2286698 h 2286698"/>
                  <a:gd name="csX3" fmla="*/ 232156 w 232155"/>
                  <a:gd name="csY3" fmla="*/ 11684 h 22866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32155" h="2286698">
                    <a:moveTo>
                      <a:pt x="232156" y="11621"/>
                    </a:moveTo>
                    <a:cubicBezTo>
                      <a:pt x="155829" y="3937"/>
                      <a:pt x="78359" y="0"/>
                      <a:pt x="0" y="0"/>
                    </a:cubicBezTo>
                    <a:lnTo>
                      <a:pt x="0" y="2286698"/>
                    </a:lnTo>
                    <a:lnTo>
                      <a:pt x="232156" y="11684"/>
                    </a:lnTo>
                    <a:close/>
                  </a:path>
                </a:pathLst>
              </a:custGeom>
              <a:solidFill>
                <a:srgbClr val="003823"/>
              </a:solidFill>
              <a:ln w="635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4789B8-BF1E-65D1-E10E-2A750BBDFEF3}"/>
                </a:ext>
              </a:extLst>
            </p:cNvPr>
            <p:cNvSpPr txBox="1"/>
            <p:nvPr/>
          </p:nvSpPr>
          <p:spPr>
            <a:xfrm>
              <a:off x="5798347" y="2271338"/>
              <a:ext cx="1219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rgbClr val="003823"/>
                  </a:solidFill>
                  <a:latin typeface="Bw Gradual DEMO Medium" pitchFamily="2" charset="77"/>
                </a:rPr>
                <a:t>Porast</a:t>
              </a:r>
              <a:endParaRPr lang="en-HR" dirty="0">
                <a:solidFill>
                  <a:srgbClr val="003823"/>
                </a:solidFill>
                <a:latin typeface="Bw Gradual DEMO Medium" pitchFamily="2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707A4BB-7590-4CF7-82EC-72D4EC44D211}"/>
                </a:ext>
              </a:extLst>
            </p:cNvPr>
            <p:cNvSpPr txBox="1"/>
            <p:nvPr/>
          </p:nvSpPr>
          <p:spPr>
            <a:xfrm>
              <a:off x="5769595" y="2456068"/>
              <a:ext cx="3159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4800" b="1" dirty="0">
                  <a:solidFill>
                    <a:srgbClr val="003823"/>
                  </a:solidFill>
                  <a:latin typeface="Bw Gradual DEMO Black" pitchFamily="2" charset="77"/>
                </a:rPr>
                <a:t>80 (+1,7%)</a:t>
              </a:r>
              <a:endParaRPr lang="en-GB" sz="4800" b="1" baseline="30000" dirty="0">
                <a:solidFill>
                  <a:srgbClr val="003823"/>
                </a:solidFill>
                <a:latin typeface="Bw Gradual DEMO Black" pitchFamily="2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08584A9-D8E1-D829-148E-EBE3C3BE61CD}"/>
                </a:ext>
              </a:extLst>
            </p:cNvPr>
            <p:cNvSpPr txBox="1"/>
            <p:nvPr/>
          </p:nvSpPr>
          <p:spPr>
            <a:xfrm>
              <a:off x="5798347" y="3173583"/>
              <a:ext cx="4197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rgbClr val="003823"/>
                  </a:solidFill>
                  <a:latin typeface="Bw Gradual DEMO Medium" pitchFamily="2" charset="77"/>
                </a:rPr>
                <a:t>dnevno, cca 4 vozila na sat</a:t>
              </a:r>
              <a:endParaRPr lang="en-HR" dirty="0">
                <a:solidFill>
                  <a:srgbClr val="003823"/>
                </a:solidFill>
                <a:latin typeface="Bw Gradual DEMO Medium" pitchFamily="2" charset="77"/>
              </a:endParaRPr>
            </a:p>
          </p:txBody>
        </p:sp>
      </p:grpSp>
      <p:pic>
        <p:nvPicPr>
          <p:cNvPr id="50" name="Picture 49" descr="A logo with green lines&#10;&#10;Description automatically generated">
            <a:extLst>
              <a:ext uri="{FF2B5EF4-FFF2-40B4-BE49-F238E27FC236}">
                <a16:creationId xmlns:a16="http://schemas.microsoft.com/office/drawing/2014/main" id="{9652EA48-14D8-E4C7-6063-D0DA6E96C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42008A-6977-81B5-D5B5-A381699F60DC}"/>
              </a:ext>
            </a:extLst>
          </p:cNvPr>
          <p:cNvSpPr txBox="1"/>
          <p:nvPr/>
        </p:nvSpPr>
        <p:spPr>
          <a:xfrm>
            <a:off x="7030034" y="2648922"/>
            <a:ext cx="352141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800" b="1" dirty="0">
                <a:solidFill>
                  <a:srgbClr val="003823"/>
                </a:solidFill>
                <a:latin typeface="Bw Gradual DEMO Medium" pitchFamily="2" charset="77"/>
              </a:rPr>
              <a:t>4 570 dnevni promet vozila</a:t>
            </a:r>
            <a:endParaRPr lang="hr-HR" sz="2800" b="1" cap="none" spc="0" baseline="3000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1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E11E0178-5D6E-C8E5-06E4-FBD5120CB6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 rot="10800000">
            <a:off x="-7818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4D0989-8F42-58C2-E69F-D2A8D32A1332}"/>
              </a:ext>
            </a:extLst>
          </p:cNvPr>
          <p:cNvSpPr/>
          <p:nvPr/>
        </p:nvSpPr>
        <p:spPr>
          <a:xfrm>
            <a:off x="1259870" y="4791456"/>
            <a:ext cx="1320486" cy="938783"/>
          </a:xfrm>
          <a:prstGeom prst="rect">
            <a:avLst/>
          </a:prstGeom>
          <a:solidFill>
            <a:srgbClr val="A4C539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E6F868-401E-1F92-D558-5E6ED204B980}"/>
              </a:ext>
            </a:extLst>
          </p:cNvPr>
          <p:cNvSpPr/>
          <p:nvPr/>
        </p:nvSpPr>
        <p:spPr>
          <a:xfrm>
            <a:off x="2652570" y="4791456"/>
            <a:ext cx="1320486" cy="938783"/>
          </a:xfrm>
          <a:prstGeom prst="rect">
            <a:avLst/>
          </a:prstGeom>
          <a:solidFill>
            <a:srgbClr val="A4C539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28530-E3E8-3E8D-049A-0B8396615ADF}"/>
              </a:ext>
            </a:extLst>
          </p:cNvPr>
          <p:cNvSpPr/>
          <p:nvPr/>
        </p:nvSpPr>
        <p:spPr>
          <a:xfrm>
            <a:off x="4045270" y="4791456"/>
            <a:ext cx="1320486" cy="938783"/>
          </a:xfrm>
          <a:prstGeom prst="rect">
            <a:avLst/>
          </a:prstGeom>
          <a:solidFill>
            <a:srgbClr val="A4C539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ED600F-6DF2-48F1-EBA2-B77D6B6E7D8D}"/>
              </a:ext>
            </a:extLst>
          </p:cNvPr>
          <p:cNvSpPr/>
          <p:nvPr/>
        </p:nvSpPr>
        <p:spPr>
          <a:xfrm>
            <a:off x="5437970" y="4791456"/>
            <a:ext cx="1320486" cy="938783"/>
          </a:xfrm>
          <a:prstGeom prst="rect">
            <a:avLst/>
          </a:prstGeom>
          <a:solidFill>
            <a:srgbClr val="A4C539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4110A6-DB35-7125-BFB3-7D37B897D089}"/>
              </a:ext>
            </a:extLst>
          </p:cNvPr>
          <p:cNvSpPr/>
          <p:nvPr/>
        </p:nvSpPr>
        <p:spPr>
          <a:xfrm>
            <a:off x="6830671" y="4791456"/>
            <a:ext cx="1320486" cy="938783"/>
          </a:xfrm>
          <a:prstGeom prst="rect">
            <a:avLst/>
          </a:prstGeom>
          <a:solidFill>
            <a:srgbClr val="A4C539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0241AF-0929-FBE7-B8AE-8C8702DCB3DC}"/>
              </a:ext>
            </a:extLst>
          </p:cNvPr>
          <p:cNvSpPr/>
          <p:nvPr/>
        </p:nvSpPr>
        <p:spPr>
          <a:xfrm>
            <a:off x="9615122" y="4791456"/>
            <a:ext cx="1320486" cy="938783"/>
          </a:xfrm>
          <a:prstGeom prst="rect">
            <a:avLst/>
          </a:prstGeom>
          <a:solidFill>
            <a:srgbClr val="003823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320C7C-E487-C8CE-72E1-CB8D9766A01B}"/>
              </a:ext>
            </a:extLst>
          </p:cNvPr>
          <p:cNvSpPr/>
          <p:nvPr/>
        </p:nvSpPr>
        <p:spPr>
          <a:xfrm>
            <a:off x="5352385" y="1292352"/>
            <a:ext cx="2883408" cy="914400"/>
          </a:xfrm>
          <a:prstGeom prst="rect">
            <a:avLst/>
          </a:prstGeom>
          <a:solidFill>
            <a:srgbClr val="003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611EB4-DA1D-5167-2CBF-7191AA05E4DC}"/>
              </a:ext>
            </a:extLst>
          </p:cNvPr>
          <p:cNvSpPr/>
          <p:nvPr/>
        </p:nvSpPr>
        <p:spPr>
          <a:xfrm>
            <a:off x="5568793" y="2882900"/>
            <a:ext cx="2450592" cy="914400"/>
          </a:xfrm>
          <a:prstGeom prst="rect">
            <a:avLst/>
          </a:prstGeom>
          <a:solidFill>
            <a:srgbClr val="003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35" name="Title 65">
            <a:extLst>
              <a:ext uri="{FF2B5EF4-FFF2-40B4-BE49-F238E27FC236}">
                <a16:creationId xmlns:a16="http://schemas.microsoft.com/office/drawing/2014/main" id="{FDE6FB63-4505-9784-FF61-18274652DC9D}"/>
              </a:ext>
            </a:extLst>
          </p:cNvPr>
          <p:cNvSpPr txBox="1">
            <a:spLocks/>
          </p:cNvSpPr>
          <p:nvPr/>
        </p:nvSpPr>
        <p:spPr>
          <a:xfrm>
            <a:off x="5505857" y="3063270"/>
            <a:ext cx="2576464" cy="716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" sz="1100" b="1" u="none" strike="noStrike" dirty="0">
                <a:solidFill>
                  <a:srgbClr val="A4C539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RENAISSANCE CAPITAL d.o.o. </a:t>
            </a:r>
            <a:br>
              <a:rPr lang="en" sz="1000" b="1" u="none" strike="noStrike" dirty="0">
                <a:solidFill>
                  <a:srgbClr val="A4C539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</a:br>
            <a:r>
              <a:rPr lang="en" sz="900" b="1" dirty="0">
                <a:solidFill>
                  <a:srgbClr val="A4C539"/>
                </a:solidFill>
                <a:latin typeface="Bw Gradual DEMO Black" pitchFamily="2" charset="77"/>
                <a:cs typeface="Segoe UI" panose="020B0502040204020203" pitchFamily="34" charset="0"/>
              </a:rPr>
              <a:t>(</a:t>
            </a:r>
            <a:r>
              <a:rPr lang="en" sz="900" b="1" u="none" strike="noStrike" dirty="0">
                <a:solidFill>
                  <a:srgbClr val="A4C539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100%)</a:t>
            </a:r>
          </a:p>
          <a:p>
            <a:pPr>
              <a:lnSpc>
                <a:spcPct val="100000"/>
              </a:lnSpc>
            </a:pPr>
            <a:r>
              <a:rPr lang="en" sz="900" dirty="0">
                <a:solidFill>
                  <a:srgbClr val="A4C539"/>
                </a:solidFill>
                <a:latin typeface="Bw Gradual DEMO Medium" pitchFamily="2" charset="77"/>
                <a:cs typeface="Segoe UI" panose="020B0502040204020203" pitchFamily="34" charset="0"/>
              </a:rPr>
              <a:t>Zagreb, </a:t>
            </a:r>
            <a:r>
              <a:rPr lang="en" sz="900" dirty="0" err="1">
                <a:solidFill>
                  <a:srgbClr val="A4C539"/>
                </a:solidFill>
                <a:latin typeface="Bw Gradual DEMO Medium" pitchFamily="2" charset="77"/>
                <a:cs typeface="Segoe UI" panose="020B0502040204020203" pitchFamily="34" charset="0"/>
              </a:rPr>
              <a:t>Horvatova</a:t>
            </a:r>
            <a:r>
              <a:rPr lang="en" sz="900" dirty="0">
                <a:solidFill>
                  <a:srgbClr val="A4C539"/>
                </a:solidFill>
                <a:latin typeface="Bw Gradual DEMO Medium" pitchFamily="2" charset="77"/>
                <a:cs typeface="Segoe UI" panose="020B0502040204020203" pitchFamily="34" charset="0"/>
              </a:rPr>
              <a:t> </a:t>
            </a:r>
            <a:r>
              <a:rPr lang="en" sz="900" dirty="0" err="1">
                <a:solidFill>
                  <a:srgbClr val="A4C539"/>
                </a:solidFill>
                <a:latin typeface="Bw Gradual DEMO Medium" pitchFamily="2" charset="77"/>
                <a:cs typeface="Segoe UI" panose="020B0502040204020203" pitchFamily="34" charset="0"/>
              </a:rPr>
              <a:t>ulica</a:t>
            </a:r>
            <a:r>
              <a:rPr lang="en" sz="900" dirty="0">
                <a:solidFill>
                  <a:srgbClr val="A4C539"/>
                </a:solidFill>
                <a:latin typeface="Bw Gradual DEMO Medium" pitchFamily="2" charset="77"/>
                <a:cs typeface="Segoe UI" panose="020B0502040204020203" pitchFamily="34" charset="0"/>
              </a:rPr>
              <a:t> 80A</a:t>
            </a:r>
          </a:p>
          <a:p>
            <a:pPr>
              <a:lnSpc>
                <a:spcPct val="100000"/>
              </a:lnSpc>
            </a:pPr>
            <a:r>
              <a:rPr lang="en" sz="900" dirty="0">
                <a:solidFill>
                  <a:srgbClr val="A4C539"/>
                </a:solidFill>
                <a:latin typeface="Bw Gradual DEMO Medium" pitchFamily="2" charset="77"/>
                <a:cs typeface="Segoe UI" panose="020B0502040204020203" pitchFamily="34" charset="0"/>
              </a:rPr>
              <a:t>OIB: 96121446961</a:t>
            </a:r>
            <a:endParaRPr lang="en-HR" sz="900" dirty="0">
              <a:solidFill>
                <a:srgbClr val="A4C539"/>
              </a:solidFill>
              <a:latin typeface="Bw Gradual DEMO Medium" pitchFamily="2" charset="77"/>
            </a:endParaRPr>
          </a:p>
        </p:txBody>
      </p:sp>
      <p:sp>
        <p:nvSpPr>
          <p:cNvPr id="36" name="Title 65">
            <a:extLst>
              <a:ext uri="{FF2B5EF4-FFF2-40B4-BE49-F238E27FC236}">
                <a16:creationId xmlns:a16="http://schemas.microsoft.com/office/drawing/2014/main" id="{D42FC5DC-AAD8-692C-8CA1-1877375513DA}"/>
              </a:ext>
            </a:extLst>
          </p:cNvPr>
          <p:cNvSpPr txBox="1">
            <a:spLocks/>
          </p:cNvSpPr>
          <p:nvPr/>
        </p:nvSpPr>
        <p:spPr>
          <a:xfrm>
            <a:off x="1323549" y="4962568"/>
            <a:ext cx="1193128" cy="6964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" sz="8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Premium Chicken Company d.o.o. </a:t>
            </a:r>
            <a:r>
              <a:rPr lang="en" sz="600" b="1" dirty="0">
                <a:solidFill>
                  <a:srgbClr val="003823"/>
                </a:solidFill>
                <a:latin typeface="Bw Gradual DEMO Black" pitchFamily="2" charset="77"/>
                <a:cs typeface="Segoe UI" panose="020B0502040204020203" pitchFamily="34" charset="0"/>
              </a:rPr>
              <a:t>(</a:t>
            </a:r>
            <a:r>
              <a:rPr lang="en" sz="6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100%)</a:t>
            </a:r>
          </a:p>
          <a:p>
            <a:pPr>
              <a:lnSpc>
                <a:spcPct val="100000"/>
              </a:lnSpc>
            </a:pPr>
            <a:endParaRPr lang="en" sz="600" b="1" u="none" strike="noStrike" dirty="0">
              <a:solidFill>
                <a:srgbClr val="003823"/>
              </a:solidFill>
              <a:effectLst/>
              <a:latin typeface="Bw Gradual DEMO Black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Sisak, </a:t>
            </a:r>
            <a:r>
              <a:rPr lang="en" sz="600" dirty="0" err="1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Ulica</a:t>
            </a:r>
            <a:r>
              <a:rPr lang="en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 Stjepana </a:t>
            </a:r>
            <a:r>
              <a:rPr lang="en-GB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I</a:t>
            </a:r>
            <a:r>
              <a:rPr lang="en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 Antuna </a:t>
            </a:r>
            <a:r>
              <a:rPr lang="en" sz="600" dirty="0" err="1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Radića</a:t>
            </a:r>
            <a:r>
              <a:rPr lang="en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 37</a:t>
            </a:r>
          </a:p>
          <a:p>
            <a:pPr>
              <a:lnSpc>
                <a:spcPct val="100000"/>
              </a:lnSpc>
            </a:pPr>
            <a:r>
              <a:rPr lang="en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OIB: 46357342026</a:t>
            </a:r>
            <a:endParaRPr lang="en-HR" sz="600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  <p:sp>
        <p:nvSpPr>
          <p:cNvPr id="37" name="Title 65">
            <a:extLst>
              <a:ext uri="{FF2B5EF4-FFF2-40B4-BE49-F238E27FC236}">
                <a16:creationId xmlns:a16="http://schemas.microsoft.com/office/drawing/2014/main" id="{EC14650C-1614-5E19-535E-1EACAD39BB05}"/>
              </a:ext>
            </a:extLst>
          </p:cNvPr>
          <p:cNvSpPr txBox="1">
            <a:spLocks/>
          </p:cNvSpPr>
          <p:nvPr/>
        </p:nvSpPr>
        <p:spPr>
          <a:xfrm>
            <a:off x="2718240" y="4962568"/>
            <a:ext cx="1193128" cy="6964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" sz="8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Renaissance Bioenergy d.o.o. </a:t>
            </a:r>
            <a:r>
              <a:rPr lang="en" sz="600" b="1" dirty="0">
                <a:solidFill>
                  <a:srgbClr val="003823"/>
                </a:solidFill>
                <a:latin typeface="Bw Gradual DEMO Black" pitchFamily="2" charset="77"/>
                <a:cs typeface="Segoe UI" panose="020B0502040204020203" pitchFamily="34" charset="0"/>
              </a:rPr>
              <a:t>(</a:t>
            </a:r>
            <a:r>
              <a:rPr lang="en" sz="6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100%)</a:t>
            </a:r>
          </a:p>
          <a:p>
            <a:pPr>
              <a:lnSpc>
                <a:spcPct val="100000"/>
              </a:lnSpc>
            </a:pPr>
            <a:endParaRPr lang="hr-HR" sz="600" dirty="0">
              <a:solidFill>
                <a:srgbClr val="003823"/>
              </a:solidFill>
              <a:latin typeface="Bw Gradual DEMO Medium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hr-HR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Zagreb, Horvatova ulica 80A</a:t>
            </a:r>
            <a:endParaRPr lang="en" sz="600" dirty="0">
              <a:solidFill>
                <a:srgbClr val="003823"/>
              </a:solidFill>
              <a:latin typeface="Bw Gradual DEMO Medium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OIB: 30719553232</a:t>
            </a:r>
            <a:endParaRPr lang="en-HR" sz="600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  <p:sp>
        <p:nvSpPr>
          <p:cNvPr id="38" name="Title 65">
            <a:extLst>
              <a:ext uri="{FF2B5EF4-FFF2-40B4-BE49-F238E27FC236}">
                <a16:creationId xmlns:a16="http://schemas.microsoft.com/office/drawing/2014/main" id="{43D21A3D-2DCA-FF9D-B909-793B72E8AE0B}"/>
              </a:ext>
            </a:extLst>
          </p:cNvPr>
          <p:cNvSpPr txBox="1">
            <a:spLocks/>
          </p:cNvSpPr>
          <p:nvPr/>
        </p:nvSpPr>
        <p:spPr>
          <a:xfrm>
            <a:off x="4103695" y="4962568"/>
            <a:ext cx="1193128" cy="6964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" sz="8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Renaissance  Green Energy d.o.o. </a:t>
            </a:r>
            <a:r>
              <a:rPr lang="en" sz="600" b="1" dirty="0">
                <a:solidFill>
                  <a:srgbClr val="003823"/>
                </a:solidFill>
                <a:latin typeface="Bw Gradual DEMO Black" pitchFamily="2" charset="77"/>
                <a:cs typeface="Segoe UI" panose="020B0502040204020203" pitchFamily="34" charset="0"/>
              </a:rPr>
              <a:t>(</a:t>
            </a:r>
            <a:r>
              <a:rPr lang="en" sz="6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100%)</a:t>
            </a:r>
          </a:p>
          <a:p>
            <a:pPr>
              <a:lnSpc>
                <a:spcPct val="100000"/>
              </a:lnSpc>
            </a:pPr>
            <a:endParaRPr lang="hr-HR" sz="600" dirty="0">
              <a:solidFill>
                <a:srgbClr val="003823"/>
              </a:solidFill>
              <a:latin typeface="Bw Gradual DEMO Medium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hr-HR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Zagreb, Horvatova ulica 80A</a:t>
            </a:r>
            <a:endParaRPr lang="en" sz="600" dirty="0">
              <a:solidFill>
                <a:srgbClr val="003823"/>
              </a:solidFill>
              <a:latin typeface="Bw Gradual DEMO Medium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OIB: 83741715541</a:t>
            </a:r>
            <a:endParaRPr lang="en-HR" sz="600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  <p:sp>
        <p:nvSpPr>
          <p:cNvPr id="39" name="Title 65">
            <a:extLst>
              <a:ext uri="{FF2B5EF4-FFF2-40B4-BE49-F238E27FC236}">
                <a16:creationId xmlns:a16="http://schemas.microsoft.com/office/drawing/2014/main" id="{944B5992-D539-2AE9-4826-54BC654B8642}"/>
              </a:ext>
            </a:extLst>
          </p:cNvPr>
          <p:cNvSpPr txBox="1">
            <a:spLocks/>
          </p:cNvSpPr>
          <p:nvPr/>
        </p:nvSpPr>
        <p:spPr>
          <a:xfrm>
            <a:off x="5507622" y="4962568"/>
            <a:ext cx="1193128" cy="6964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" sz="8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Renaissance  Real Estate d.o.o. </a:t>
            </a:r>
            <a:r>
              <a:rPr lang="en" sz="600" b="1" dirty="0">
                <a:solidFill>
                  <a:srgbClr val="003823"/>
                </a:solidFill>
                <a:latin typeface="Bw Gradual DEMO Black" pitchFamily="2" charset="77"/>
                <a:cs typeface="Segoe UI" panose="020B0502040204020203" pitchFamily="34" charset="0"/>
              </a:rPr>
              <a:t>(</a:t>
            </a:r>
            <a:r>
              <a:rPr lang="en" sz="6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100%)</a:t>
            </a:r>
          </a:p>
          <a:p>
            <a:pPr>
              <a:lnSpc>
                <a:spcPct val="100000"/>
              </a:lnSpc>
            </a:pPr>
            <a:endParaRPr lang="hr-HR" sz="600" dirty="0">
              <a:solidFill>
                <a:srgbClr val="003823"/>
              </a:solidFill>
              <a:latin typeface="Bw Gradual DEMO Medium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hr-HR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Zagreb, Horvatova ulica 80A</a:t>
            </a:r>
            <a:endParaRPr lang="en" sz="600" dirty="0">
              <a:solidFill>
                <a:srgbClr val="003823"/>
              </a:solidFill>
              <a:latin typeface="Bw Gradual DEMO Medium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OIB: 83616773299</a:t>
            </a:r>
            <a:endParaRPr lang="en-HR" sz="600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  <p:sp>
        <p:nvSpPr>
          <p:cNvPr id="40" name="Title 65">
            <a:extLst>
              <a:ext uri="{FF2B5EF4-FFF2-40B4-BE49-F238E27FC236}">
                <a16:creationId xmlns:a16="http://schemas.microsoft.com/office/drawing/2014/main" id="{30948A3B-CD78-852C-E862-6247822993E1}"/>
              </a:ext>
            </a:extLst>
          </p:cNvPr>
          <p:cNvSpPr txBox="1">
            <a:spLocks/>
          </p:cNvSpPr>
          <p:nvPr/>
        </p:nvSpPr>
        <p:spPr>
          <a:xfrm>
            <a:off x="6893076" y="4962568"/>
            <a:ext cx="1193128" cy="6964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" sz="8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Renaissance  Smart Energy d.o.o. </a:t>
            </a:r>
            <a:r>
              <a:rPr lang="en" sz="600" b="1" dirty="0">
                <a:solidFill>
                  <a:srgbClr val="003823"/>
                </a:solidFill>
                <a:latin typeface="Bw Gradual DEMO Black" pitchFamily="2" charset="77"/>
                <a:cs typeface="Segoe UI" panose="020B0502040204020203" pitchFamily="34" charset="0"/>
              </a:rPr>
              <a:t>(</a:t>
            </a:r>
            <a:r>
              <a:rPr lang="en" sz="600" b="1" u="none" strike="noStrike" dirty="0">
                <a:solidFill>
                  <a:srgbClr val="003823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100%)</a:t>
            </a:r>
          </a:p>
          <a:p>
            <a:pPr>
              <a:lnSpc>
                <a:spcPct val="100000"/>
              </a:lnSpc>
            </a:pPr>
            <a:endParaRPr lang="hr-HR" sz="600" dirty="0">
              <a:solidFill>
                <a:srgbClr val="003823"/>
              </a:solidFill>
              <a:latin typeface="Bw Gradual DEMO Medium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hr-HR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Zagreb, Horvatova ulica 80A</a:t>
            </a:r>
            <a:endParaRPr lang="en" sz="600" dirty="0">
              <a:solidFill>
                <a:srgbClr val="003823"/>
              </a:solidFill>
              <a:latin typeface="Bw Gradual DEMO Medium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" sz="600" dirty="0">
                <a:solidFill>
                  <a:srgbClr val="003823"/>
                </a:solidFill>
                <a:latin typeface="Bw Gradual DEMO Medium" pitchFamily="2" charset="77"/>
                <a:cs typeface="Segoe UI" panose="020B0502040204020203" pitchFamily="34" charset="0"/>
              </a:rPr>
              <a:t>OIB: 07403514208</a:t>
            </a:r>
            <a:endParaRPr lang="en-HR" sz="600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  <p:sp>
        <p:nvSpPr>
          <p:cNvPr id="43" name="Title 65">
            <a:extLst>
              <a:ext uri="{FF2B5EF4-FFF2-40B4-BE49-F238E27FC236}">
                <a16:creationId xmlns:a16="http://schemas.microsoft.com/office/drawing/2014/main" id="{6767D57F-CDBD-93FC-1AFD-74AC56AB42D2}"/>
              </a:ext>
            </a:extLst>
          </p:cNvPr>
          <p:cNvSpPr txBox="1">
            <a:spLocks/>
          </p:cNvSpPr>
          <p:nvPr/>
        </p:nvSpPr>
        <p:spPr>
          <a:xfrm>
            <a:off x="9674264" y="4962568"/>
            <a:ext cx="1193128" cy="696421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" sz="800" b="1" u="none" strike="noStrike" dirty="0">
                <a:solidFill>
                  <a:srgbClr val="A4C539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Renaissance Business Center  d.o.o. </a:t>
            </a:r>
            <a:r>
              <a:rPr lang="en" sz="600" b="1" dirty="0">
                <a:solidFill>
                  <a:srgbClr val="A4C539"/>
                </a:solidFill>
                <a:latin typeface="Bw Gradual DEMO Black" pitchFamily="2" charset="77"/>
                <a:cs typeface="Segoe UI" panose="020B0502040204020203" pitchFamily="34" charset="0"/>
              </a:rPr>
              <a:t>(50</a:t>
            </a:r>
            <a:r>
              <a:rPr lang="en" sz="600" b="1" u="none" strike="noStrike" dirty="0">
                <a:solidFill>
                  <a:srgbClr val="A4C539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%*)</a:t>
            </a:r>
          </a:p>
          <a:p>
            <a:pPr>
              <a:lnSpc>
                <a:spcPct val="100000"/>
              </a:lnSpc>
            </a:pPr>
            <a:r>
              <a:rPr lang="hr-HR" sz="600" dirty="0">
                <a:solidFill>
                  <a:srgbClr val="A4C539"/>
                </a:solidFill>
                <a:latin typeface="Bw Gradual DEMO Medium" pitchFamily="2" charset="77"/>
                <a:cs typeface="Segoe UI" panose="020B0502040204020203" pitchFamily="34" charset="0"/>
              </a:rPr>
              <a:t>Zagreb, Horvatova ulica 80A</a:t>
            </a:r>
            <a:endParaRPr lang="en" sz="600" dirty="0">
              <a:solidFill>
                <a:srgbClr val="A4C539"/>
              </a:solidFill>
              <a:latin typeface="Bw Gradual DEMO Medium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" sz="600" dirty="0">
                <a:solidFill>
                  <a:srgbClr val="A4C539"/>
                </a:solidFill>
                <a:latin typeface="Bw Gradual DEMO Medium" pitchFamily="2" charset="77"/>
                <a:cs typeface="Segoe UI" panose="020B0502040204020203" pitchFamily="34" charset="0"/>
              </a:rPr>
              <a:t>OIB: 67251644000</a:t>
            </a:r>
          </a:p>
          <a:p>
            <a:pPr>
              <a:lnSpc>
                <a:spcPct val="100000"/>
              </a:lnSpc>
            </a:pPr>
            <a:endParaRPr lang="en" sz="600" b="1" dirty="0">
              <a:solidFill>
                <a:srgbClr val="A4C539"/>
              </a:solidFill>
              <a:latin typeface="Bw Gradual DEMO Black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" sz="400" b="1" dirty="0">
                <a:solidFill>
                  <a:srgbClr val="A4C539"/>
                </a:solidFill>
                <a:latin typeface="Bw Gradual DEMO Black" pitchFamily="2" charset="77"/>
                <a:cs typeface="Segoe UI" panose="020B0502040204020203" pitchFamily="34" charset="0"/>
              </a:rPr>
              <a:t>*Daria </a:t>
            </a:r>
            <a:r>
              <a:rPr lang="en" sz="400" b="1" dirty="0" err="1">
                <a:solidFill>
                  <a:srgbClr val="A4C539"/>
                </a:solidFill>
                <a:latin typeface="Bw Gradual DEMO Black" pitchFamily="2" charset="77"/>
                <a:cs typeface="Segoe UI" panose="020B0502040204020203" pitchFamily="34" charset="0"/>
              </a:rPr>
              <a:t>Matiukha</a:t>
            </a:r>
            <a:r>
              <a:rPr lang="en" sz="400" b="1" dirty="0">
                <a:solidFill>
                  <a:srgbClr val="A4C539"/>
                </a:solidFill>
                <a:latin typeface="Bw Gradual DEMO Black" pitchFamily="2" charset="77"/>
                <a:cs typeface="Segoe UI" panose="020B0502040204020203" pitchFamily="34" charset="0"/>
              </a:rPr>
              <a:t>, OIB: 42563181193 (50%)</a:t>
            </a:r>
            <a:endParaRPr lang="en-HR" sz="400" b="1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B25776B0-5097-87C5-9D69-EC1B660E1464}"/>
              </a:ext>
            </a:extLst>
          </p:cNvPr>
          <p:cNvSpPr/>
          <p:nvPr/>
        </p:nvSpPr>
        <p:spPr>
          <a:xfrm>
            <a:off x="6700749" y="2206751"/>
            <a:ext cx="129921" cy="676149"/>
          </a:xfrm>
          <a:prstGeom prst="downArrow">
            <a:avLst>
              <a:gd name="adj1" fmla="val 50000"/>
              <a:gd name="adj2" fmla="val 57331"/>
            </a:avLst>
          </a:prstGeom>
          <a:solidFill>
            <a:srgbClr val="003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1F05B9F-BBDE-9528-B730-CCA1D19507F1}"/>
              </a:ext>
            </a:extLst>
          </p:cNvPr>
          <p:cNvSpPr/>
          <p:nvPr/>
        </p:nvSpPr>
        <p:spPr>
          <a:xfrm rot="16200000">
            <a:off x="8534971" y="-1754"/>
            <a:ext cx="68095" cy="3477249"/>
          </a:xfrm>
          <a:prstGeom prst="rect">
            <a:avLst/>
          </a:prstGeom>
          <a:solidFill>
            <a:srgbClr val="003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DD63BA67-54E9-9FC0-BD9F-CB0ACD7A59AB}"/>
              </a:ext>
            </a:extLst>
          </p:cNvPr>
          <p:cNvSpPr/>
          <p:nvPr/>
        </p:nvSpPr>
        <p:spPr>
          <a:xfrm>
            <a:off x="10212400" y="1749551"/>
            <a:ext cx="129921" cy="3041905"/>
          </a:xfrm>
          <a:prstGeom prst="downArrow">
            <a:avLst>
              <a:gd name="adj1" fmla="val 50000"/>
              <a:gd name="adj2" fmla="val 57331"/>
            </a:avLst>
          </a:prstGeom>
          <a:solidFill>
            <a:srgbClr val="003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5A6BAF-C7BA-BADE-1C34-618DBDE756F9}"/>
              </a:ext>
            </a:extLst>
          </p:cNvPr>
          <p:cNvGrpSpPr/>
          <p:nvPr/>
        </p:nvGrpSpPr>
        <p:grpSpPr>
          <a:xfrm>
            <a:off x="1935233" y="3797300"/>
            <a:ext cx="5532495" cy="994156"/>
            <a:chOff x="1237144" y="3797300"/>
            <a:chExt cx="5532495" cy="994156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150E685-2751-C124-4753-FE050263892A}"/>
                </a:ext>
              </a:extLst>
            </p:cNvPr>
            <p:cNvCxnSpPr>
              <a:cxnSpLocks/>
            </p:cNvCxnSpPr>
            <p:nvPr/>
          </p:nvCxnSpPr>
          <p:spPr>
            <a:xfrm>
              <a:off x="6768149" y="4244898"/>
              <a:ext cx="0" cy="546558"/>
            </a:xfrm>
            <a:prstGeom prst="straightConnector1">
              <a:avLst/>
            </a:prstGeom>
            <a:ln>
              <a:solidFill>
                <a:srgbClr val="A4C53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A1C82DD-6FC3-AB6A-7444-BA4F47CD9261}"/>
                </a:ext>
              </a:extLst>
            </p:cNvPr>
            <p:cNvCxnSpPr>
              <a:cxnSpLocks/>
            </p:cNvCxnSpPr>
            <p:nvPr/>
          </p:nvCxnSpPr>
          <p:spPr>
            <a:xfrm>
              <a:off x="5400266" y="4244898"/>
              <a:ext cx="0" cy="546558"/>
            </a:xfrm>
            <a:prstGeom prst="straightConnector1">
              <a:avLst/>
            </a:prstGeom>
            <a:ln>
              <a:solidFill>
                <a:srgbClr val="A4C53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FA409AA-FD11-A91E-C614-FB2711CF468E}"/>
                </a:ext>
              </a:extLst>
            </p:cNvPr>
            <p:cNvCxnSpPr>
              <a:cxnSpLocks/>
            </p:cNvCxnSpPr>
            <p:nvPr/>
          </p:nvCxnSpPr>
          <p:spPr>
            <a:xfrm>
              <a:off x="4002647" y="4244898"/>
              <a:ext cx="0" cy="546558"/>
            </a:xfrm>
            <a:prstGeom prst="straightConnector1">
              <a:avLst/>
            </a:prstGeom>
            <a:ln>
              <a:solidFill>
                <a:srgbClr val="A4C53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CF549D2-0DCA-EABD-1B87-82A71A95BE33}"/>
                </a:ext>
              </a:extLst>
            </p:cNvPr>
            <p:cNvCxnSpPr>
              <a:cxnSpLocks/>
            </p:cNvCxnSpPr>
            <p:nvPr/>
          </p:nvCxnSpPr>
          <p:spPr>
            <a:xfrm>
              <a:off x="2642198" y="4244898"/>
              <a:ext cx="0" cy="546558"/>
            </a:xfrm>
            <a:prstGeom prst="straightConnector1">
              <a:avLst/>
            </a:prstGeom>
            <a:ln>
              <a:solidFill>
                <a:srgbClr val="A4C53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D37D88F-3A66-230D-9872-052A98ED40EA}"/>
                </a:ext>
              </a:extLst>
            </p:cNvPr>
            <p:cNvCxnSpPr>
              <a:cxnSpLocks/>
            </p:cNvCxnSpPr>
            <p:nvPr/>
          </p:nvCxnSpPr>
          <p:spPr>
            <a:xfrm>
              <a:off x="1237144" y="4244898"/>
              <a:ext cx="0" cy="546558"/>
            </a:xfrm>
            <a:prstGeom prst="straightConnector1">
              <a:avLst/>
            </a:prstGeom>
            <a:ln>
              <a:solidFill>
                <a:srgbClr val="A4C53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D25C7EA-4B77-3D6D-65A1-D1ABB0E78A30}"/>
                </a:ext>
              </a:extLst>
            </p:cNvPr>
            <p:cNvCxnSpPr/>
            <p:nvPr/>
          </p:nvCxnSpPr>
          <p:spPr>
            <a:xfrm>
              <a:off x="1237144" y="4244898"/>
              <a:ext cx="5531005" cy="0"/>
            </a:xfrm>
            <a:prstGeom prst="line">
              <a:avLst/>
            </a:prstGeom>
            <a:ln>
              <a:solidFill>
                <a:srgbClr val="A4C5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40ADEA8-4159-E202-15D4-B1B244B02EFD}"/>
                </a:ext>
              </a:extLst>
            </p:cNvPr>
            <p:cNvCxnSpPr>
              <a:cxnSpLocks/>
            </p:cNvCxnSpPr>
            <p:nvPr/>
          </p:nvCxnSpPr>
          <p:spPr>
            <a:xfrm>
              <a:off x="6769639" y="3797300"/>
              <a:ext cx="0" cy="447598"/>
            </a:xfrm>
            <a:prstGeom prst="line">
              <a:avLst/>
            </a:prstGeom>
            <a:ln>
              <a:solidFill>
                <a:srgbClr val="A4C5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itle 65">
            <a:extLst>
              <a:ext uri="{FF2B5EF4-FFF2-40B4-BE49-F238E27FC236}">
                <a16:creationId xmlns:a16="http://schemas.microsoft.com/office/drawing/2014/main" id="{01A95DF4-5AAD-B73D-B877-0FF3FD21E691}"/>
              </a:ext>
            </a:extLst>
          </p:cNvPr>
          <p:cNvSpPr txBox="1">
            <a:spLocks/>
          </p:cNvSpPr>
          <p:nvPr/>
        </p:nvSpPr>
        <p:spPr>
          <a:xfrm>
            <a:off x="561781" y="1031923"/>
            <a:ext cx="2718753" cy="1347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  <a:defRPr/>
            </a:pPr>
            <a:r>
              <a:rPr lang="hr-HR" sz="4000" b="1" dirty="0">
                <a:solidFill>
                  <a:srgbClr val="003823"/>
                </a:solidFill>
                <a:latin typeface="Bw Gradual DEMO Black" pitchFamily="2" charset="77"/>
              </a:rPr>
              <a:t>TKO </a:t>
            </a:r>
          </a:p>
          <a:p>
            <a:pPr lvl="0" algn="l">
              <a:spcBef>
                <a:spcPts val="0"/>
              </a:spcBef>
              <a:defRPr/>
            </a:pPr>
            <a:r>
              <a:rPr lang="hr-HR" sz="4000" b="1" dirty="0">
                <a:solidFill>
                  <a:srgbClr val="003823"/>
                </a:solidFill>
                <a:latin typeface="Bw Gradual DEMO Black" pitchFamily="2" charset="77"/>
              </a:rPr>
              <a:t>SMO MI</a:t>
            </a:r>
          </a:p>
        </p:txBody>
      </p:sp>
      <p:pic>
        <p:nvPicPr>
          <p:cNvPr id="5" name="Picture 4" descr="A logo with green lines&#10;&#10;Description automatically generated">
            <a:extLst>
              <a:ext uri="{FF2B5EF4-FFF2-40B4-BE49-F238E27FC236}">
                <a16:creationId xmlns:a16="http://schemas.microsoft.com/office/drawing/2014/main" id="{7585B5B3-631A-0281-8B9C-7A26B2DC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33" name="Title 65">
            <a:extLst>
              <a:ext uri="{FF2B5EF4-FFF2-40B4-BE49-F238E27FC236}">
                <a16:creationId xmlns:a16="http://schemas.microsoft.com/office/drawing/2014/main" id="{FE0897E7-D2D6-74B0-7C26-495428C41A39}"/>
              </a:ext>
            </a:extLst>
          </p:cNvPr>
          <p:cNvSpPr txBox="1">
            <a:spLocks/>
          </p:cNvSpPr>
          <p:nvPr/>
        </p:nvSpPr>
        <p:spPr>
          <a:xfrm>
            <a:off x="5645806" y="1545083"/>
            <a:ext cx="2296566" cy="6616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" sz="1800" b="1" u="none" strike="noStrike" dirty="0">
                <a:solidFill>
                  <a:srgbClr val="A4C539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Andrii </a:t>
            </a:r>
            <a:r>
              <a:rPr lang="en" sz="1800" b="1" u="none" strike="noStrike" dirty="0" err="1">
                <a:solidFill>
                  <a:srgbClr val="A4C539"/>
                </a:solidFill>
                <a:effectLst/>
                <a:latin typeface="Bw Gradual DEMO Black" pitchFamily="2" charset="77"/>
                <a:cs typeface="Segoe UI" panose="020B0502040204020203" pitchFamily="34" charset="0"/>
              </a:rPr>
              <a:t>Matiukha</a:t>
            </a:r>
            <a:endParaRPr lang="en" sz="1800" b="1" u="none" strike="noStrike" dirty="0">
              <a:solidFill>
                <a:srgbClr val="A4C539"/>
              </a:solidFill>
              <a:effectLst/>
              <a:latin typeface="Bw Gradual DEMO Black" pitchFamily="2" charset="77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" sz="1200" dirty="0">
                <a:solidFill>
                  <a:srgbClr val="A4C539"/>
                </a:solidFill>
                <a:latin typeface="Bw Gradual DEMO Medium" pitchFamily="2" charset="77"/>
                <a:cs typeface="Segoe UI" panose="020B0502040204020203" pitchFamily="34" charset="0"/>
              </a:rPr>
              <a:t>OIB: 01688571795</a:t>
            </a:r>
            <a:endParaRPr lang="en-HR" sz="1200" dirty="0">
              <a:solidFill>
                <a:srgbClr val="A4C539"/>
              </a:solidFill>
              <a:latin typeface="Bw Gradual DEMO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4247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10BD-4CCD-AC75-69F5-9220519DF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6B6A31F7-BE6D-1104-3C2E-93BB09A6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07" y="333159"/>
            <a:ext cx="771123" cy="472027"/>
          </a:xfrm>
          <a:prstGeom prst="rect">
            <a:avLst/>
          </a:prstGeom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2F7F66F6-9108-40C1-7E9C-855178BE93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86" r="4122"/>
          <a:stretch>
            <a:fillRect/>
          </a:stretch>
        </p:blipFill>
        <p:spPr>
          <a:xfrm>
            <a:off x="3636336" y="529"/>
            <a:ext cx="8567734" cy="6857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6062A-917B-CA7B-D636-65A623D72BE7}"/>
              </a:ext>
            </a:extLst>
          </p:cNvPr>
          <p:cNvSpPr txBox="1"/>
          <p:nvPr/>
        </p:nvSpPr>
        <p:spPr>
          <a:xfrm>
            <a:off x="102230" y="1303622"/>
            <a:ext cx="3953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Rekonstrukcija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cestovne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mreže</a:t>
            </a:r>
            <a:endParaRPr lang="en-GB" sz="1600" b="1" dirty="0">
              <a:solidFill>
                <a:srgbClr val="003823"/>
              </a:solidFill>
              <a:latin typeface="Bw Gradual DEMO Black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25BC3-94DC-DF65-0AAD-040347085B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</a:blip>
          <a:stretch>
            <a:fillRect/>
          </a:stretch>
        </p:blipFill>
        <p:spPr>
          <a:xfrm rot="5400000">
            <a:off x="-1" y="4508339"/>
            <a:ext cx="2349661" cy="23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41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5679E-106D-EC29-72B0-30AC0AEBE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1A425F0-D30D-5333-383F-680EEBDB3B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8763000" y="3429000"/>
            <a:ext cx="3429000" cy="3429000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279400C7-A682-472E-12B6-6445E4A43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951A1-2FA2-F4A8-7F82-9A3F6424025A}"/>
              </a:ext>
            </a:extLst>
          </p:cNvPr>
          <p:cNvSpPr txBox="1"/>
          <p:nvPr/>
        </p:nvSpPr>
        <p:spPr>
          <a:xfrm>
            <a:off x="921044" y="506597"/>
            <a:ext cx="78419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Promet</a:t>
            </a:r>
            <a:r>
              <a:rPr lang="en-GB" sz="32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32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na</a:t>
            </a:r>
            <a:r>
              <a:rPr lang="en-GB" sz="32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32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području</a:t>
            </a:r>
            <a:r>
              <a:rPr lang="en-GB" sz="32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32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Lekenika</a:t>
            </a:r>
            <a:r>
              <a:rPr lang="en-GB" sz="3200" b="1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i</a:t>
            </a:r>
            <a:r>
              <a:rPr lang="en-GB" sz="3200" b="1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Velike</a:t>
            </a:r>
            <a:r>
              <a:rPr lang="en-GB" sz="3200" b="1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Ludine</a:t>
            </a:r>
            <a:endParaRPr lang="en-GB" sz="3200" b="1" cap="none" spc="0" noProof="0" dirty="0">
              <a:solidFill>
                <a:srgbClr val="A4C539"/>
              </a:solidFill>
              <a:latin typeface="Bw Gradual DEMO Bold" pitchFamily="2" charset="77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43102-3523-ED7A-CC40-AD430703A837}"/>
              </a:ext>
            </a:extLst>
          </p:cNvPr>
          <p:cNvSpPr txBox="1"/>
          <p:nvPr/>
        </p:nvSpPr>
        <p:spPr>
          <a:xfrm>
            <a:off x="921045" y="1551665"/>
            <a:ext cx="9317108" cy="3816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b="1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Na </a:t>
            </a:r>
            <a:r>
              <a:rPr lang="en-GB" b="1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području</a:t>
            </a:r>
            <a:r>
              <a:rPr lang="en-GB" b="1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 </a:t>
            </a:r>
            <a:r>
              <a:rPr lang="en-GB" b="1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Lekenik</a:t>
            </a:r>
            <a:r>
              <a:rPr lang="en-GB" b="1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 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planirana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je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izgradnja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obilaznice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gospodarske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zone u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ukupnoj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duljini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od 2,5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kilometara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. Za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predmetni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zahvat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ishođena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je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pravomoćna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građevinska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dozvola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,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čime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su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stvoreni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preduvjeti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za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početak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realizacije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projekta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.</a:t>
            </a:r>
          </a:p>
          <a:p>
            <a:endParaRPr lang="en-GB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  <a:p>
            <a:r>
              <a:rPr lang="en-GB" b="1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Na </a:t>
            </a:r>
            <a:r>
              <a:rPr lang="en-GB" b="1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području</a:t>
            </a:r>
            <a:r>
              <a:rPr lang="en-GB" b="1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 Velika Ludina, u </a:t>
            </a:r>
            <a:r>
              <a:rPr lang="en-GB" b="1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naselju</a:t>
            </a:r>
            <a:r>
              <a:rPr lang="en-GB" b="1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 Okoli,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planirana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je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rekonstrukcija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postojećih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te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izgradnja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novih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prometnica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s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ciljem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unapređenja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prometne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infrastrukture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povećanja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sigurnosti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sudionika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u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prometu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.</a:t>
            </a:r>
          </a:p>
          <a:p>
            <a:endParaRPr lang="en-GB" cap="none" spc="0" noProof="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  <a:p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Projektom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je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predviđeno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korištenje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prometnih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pravaca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koji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zaobilaze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promet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kroz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samo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naselje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Okoli,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čime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se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smanjuje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opterećenje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lokalnih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ulica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,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povećava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sigurnost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stanovnika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te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osigurava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protočniji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prometni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tok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. Za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realizaciju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zahvata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predan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je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zahtjev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za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izdavanje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lokacijske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dozvole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,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čime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je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pokrenuta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procedura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ishođenja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potrebne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dokumentacije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za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provedbu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 </a:t>
            </a:r>
            <a:r>
              <a:rPr lang="en-GB" cap="none" spc="0" noProof="0" dirty="0" err="1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projekta</a:t>
            </a:r>
            <a:r>
              <a:rPr lang="en-GB" cap="none" spc="0" noProof="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rPr>
              <a:t>.</a:t>
            </a:r>
          </a:p>
          <a:p>
            <a:endParaRPr lang="en-GB" cap="none" spc="0" noProof="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  <a:p>
            <a:endParaRPr lang="en-GB" cap="none" spc="0" noProof="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  <a:p>
            <a:endParaRPr lang="en-GB" cap="none" spc="0" noProof="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  <a:p>
            <a:endParaRPr lang="en-GB" cap="none" spc="0" noProof="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  <a:p>
            <a:endParaRPr lang="en-GB" cap="none" spc="0" noProof="0" dirty="0">
              <a:solidFill>
                <a:srgbClr val="003823"/>
              </a:solidFill>
              <a:latin typeface="Bw Gradual DEMO Medium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60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erial view of a factory and a forest&#10;&#10;AI-generated content may be incorrect.">
            <a:extLst>
              <a:ext uri="{FF2B5EF4-FFF2-40B4-BE49-F238E27FC236}">
                <a16:creationId xmlns:a16="http://schemas.microsoft.com/office/drawing/2014/main" id="{0B3D0A2F-E7A2-BE8B-A10F-0334F1C690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55" r="7758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9617C1-58EF-ABFE-4318-C3D2DD8DBC5A}"/>
              </a:ext>
            </a:extLst>
          </p:cNvPr>
          <p:cNvSpPr txBox="1"/>
          <p:nvPr/>
        </p:nvSpPr>
        <p:spPr>
          <a:xfrm>
            <a:off x="661916" y="2852381"/>
            <a:ext cx="3161940" cy="2640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NEMA BIOPLINSKOG POSTROJENJA</a:t>
            </a:r>
            <a:endParaRPr lang="en-US" sz="3600" b="1" baseline="300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7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8ED01-13C6-D7FA-3713-D48E46976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6C425DE4-28D1-862A-2045-A0A57BC993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16200000">
            <a:off x="8702057" y="-1"/>
            <a:ext cx="3489943" cy="3489943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8DC62E5B-2830-AEEE-CD60-9E2475DCF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80986E26-9506-69EB-478C-0E55E94B83AE}"/>
              </a:ext>
            </a:extLst>
          </p:cNvPr>
          <p:cNvSpPr txBox="1"/>
          <p:nvPr/>
        </p:nvSpPr>
        <p:spPr>
          <a:xfrm>
            <a:off x="3105353" y="2875002"/>
            <a:ext cx="598129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600" b="1" cap="none" spc="0" noProof="0" dirty="0">
                <a:solidFill>
                  <a:srgbClr val="A4C539"/>
                </a:solidFill>
                <a:latin typeface="Bw Gradual DEMO" pitchFamily="2" charset="77"/>
                <a:cs typeface="Times New Roman" panose="02020603050405020304" pitchFamily="18" charset="0"/>
              </a:rPr>
              <a:t>NEMA ODVOŽENJA IZMETA IZ PERADARNIKA U SISAK</a:t>
            </a:r>
            <a:endParaRPr lang="en-GB" sz="3600" b="1" cap="none" spc="0" noProof="0" dirty="0">
              <a:solidFill>
                <a:srgbClr val="A4C539"/>
              </a:solidFill>
              <a:latin typeface="Bw Gradual DEMO" pitchFamily="2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71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470DE-9D37-9A6B-F861-D2DBF08BC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CE2B4CA-B761-B23C-B14E-08E5728C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16200000">
            <a:off x="8702057" y="-1"/>
            <a:ext cx="3489943" cy="3489943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6BC09458-619E-BAEB-A6FF-3F636236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B831A810-2A8B-B61A-7843-C4A45294D615}"/>
              </a:ext>
            </a:extLst>
          </p:cNvPr>
          <p:cNvGrpSpPr/>
          <p:nvPr/>
        </p:nvGrpSpPr>
        <p:grpSpPr>
          <a:xfrm>
            <a:off x="1171587" y="2403227"/>
            <a:ext cx="9079792" cy="1748992"/>
            <a:chOff x="726567" y="2074303"/>
            <a:chExt cx="8684682" cy="16728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373380F-CB5B-B662-6BDD-648E044C279D}"/>
                </a:ext>
              </a:extLst>
            </p:cNvPr>
            <p:cNvSpPr/>
            <p:nvPr/>
          </p:nvSpPr>
          <p:spPr>
            <a:xfrm>
              <a:off x="3636306" y="2074303"/>
              <a:ext cx="1393825" cy="1393825"/>
            </a:xfrm>
            <a:prstGeom prst="ellipse">
              <a:avLst/>
            </a:prstGeom>
            <a:solidFill>
              <a:srgbClr val="A4C539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5F9CDB5-DB3E-C799-8196-6A08F37C18C8}"/>
                </a:ext>
              </a:extLst>
            </p:cNvPr>
            <p:cNvSpPr/>
            <p:nvPr/>
          </p:nvSpPr>
          <p:spPr>
            <a:xfrm>
              <a:off x="1102085" y="2074303"/>
              <a:ext cx="1393825" cy="1393825"/>
            </a:xfrm>
            <a:prstGeom prst="ellipse">
              <a:avLst/>
            </a:prstGeom>
            <a:solidFill>
              <a:srgbClr val="A4C539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21943DA4-1059-FA44-0955-0E04DD1FC1A0}"/>
                </a:ext>
              </a:extLst>
            </p:cNvPr>
            <p:cNvGrpSpPr/>
            <p:nvPr/>
          </p:nvGrpSpPr>
          <p:grpSpPr>
            <a:xfrm>
              <a:off x="1480989" y="2463786"/>
              <a:ext cx="636133" cy="566286"/>
              <a:chOff x="2420302" y="3132937"/>
              <a:chExt cx="636133" cy="566286"/>
            </a:xfrm>
            <a:noFill/>
          </p:grpSpPr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2D456A89-B667-67CD-E64E-BD238323EED2}"/>
                  </a:ext>
                </a:extLst>
              </p:cNvPr>
              <p:cNvGrpSpPr/>
              <p:nvPr/>
            </p:nvGrpSpPr>
            <p:grpSpPr>
              <a:xfrm>
                <a:off x="2501392" y="3132937"/>
                <a:ext cx="548131" cy="499897"/>
                <a:chOff x="2501392" y="3132937"/>
                <a:chExt cx="548131" cy="499897"/>
              </a:xfrm>
              <a:noFill/>
            </p:grpSpPr>
            <p:grpSp>
              <p:nvGrpSpPr>
                <p:cNvPr id="13" name="Graphic 4">
                  <a:extLst>
                    <a:ext uri="{FF2B5EF4-FFF2-40B4-BE49-F238E27FC236}">
                      <a16:creationId xmlns:a16="http://schemas.microsoft.com/office/drawing/2014/main" id="{A1A67219-9CF9-4DDA-1042-F0C449B39189}"/>
                    </a:ext>
                  </a:extLst>
                </p:cNvPr>
                <p:cNvGrpSpPr/>
                <p:nvPr/>
              </p:nvGrpSpPr>
              <p:grpSpPr>
                <a:xfrm>
                  <a:off x="2868866" y="3132937"/>
                  <a:ext cx="180657" cy="499897"/>
                  <a:chOff x="2868866" y="3132937"/>
                  <a:chExt cx="180657" cy="499897"/>
                </a:xfrm>
                <a:noFill/>
              </p:grpSpPr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3B2A15D4-ED41-193D-1F29-C79E5B97E508}"/>
                      </a:ext>
                    </a:extLst>
                  </p:cNvPr>
                  <p:cNvSpPr/>
                  <p:nvPr/>
                </p:nvSpPr>
                <p:spPr>
                  <a:xfrm>
                    <a:off x="2868866" y="3527552"/>
                    <a:ext cx="180657" cy="105282"/>
                  </a:xfrm>
                  <a:custGeom>
                    <a:avLst/>
                    <a:gdLst>
                      <a:gd name="csX0" fmla="*/ 168275 w 180657"/>
                      <a:gd name="csY0" fmla="*/ 2222 h 105282"/>
                      <a:gd name="csX1" fmla="*/ 180467 w 180657"/>
                      <a:gd name="csY1" fmla="*/ 103695 h 105282"/>
                      <a:gd name="csX2" fmla="*/ 180657 w 180657"/>
                      <a:gd name="csY2" fmla="*/ 105283 h 105282"/>
                      <a:gd name="csX3" fmla="*/ 173482 w 180657"/>
                      <a:gd name="csY3" fmla="*/ 104965 h 105282"/>
                      <a:gd name="csX4" fmla="*/ 7112 w 180657"/>
                      <a:gd name="csY4" fmla="*/ 104965 h 105282"/>
                      <a:gd name="csX5" fmla="*/ 0 w 180657"/>
                      <a:gd name="csY5" fmla="*/ 105283 h 105282"/>
                      <a:gd name="csX6" fmla="*/ 11874 w 180657"/>
                      <a:gd name="csY6" fmla="*/ 0 h 105282"/>
                      <a:gd name="csX7" fmla="*/ 18224 w 180657"/>
                      <a:gd name="csY7" fmla="*/ 317 h 105282"/>
                      <a:gd name="csX8" fmla="*/ 162433 w 180657"/>
                      <a:gd name="csY8" fmla="*/ 2032 h 105282"/>
                      <a:gd name="csX9" fmla="*/ 168338 w 180657"/>
                      <a:gd name="csY9" fmla="*/ 2159 h 10528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180657" h="105282">
                        <a:moveTo>
                          <a:pt x="168275" y="2222"/>
                        </a:moveTo>
                        <a:cubicBezTo>
                          <a:pt x="172085" y="36068"/>
                          <a:pt x="176657" y="69850"/>
                          <a:pt x="180467" y="103695"/>
                        </a:cubicBezTo>
                        <a:cubicBezTo>
                          <a:pt x="180467" y="104203"/>
                          <a:pt x="180594" y="104775"/>
                          <a:pt x="180657" y="105283"/>
                        </a:cubicBezTo>
                        <a:lnTo>
                          <a:pt x="173482" y="104965"/>
                        </a:lnTo>
                        <a:lnTo>
                          <a:pt x="7112" y="104965"/>
                        </a:lnTo>
                        <a:lnTo>
                          <a:pt x="0" y="105283"/>
                        </a:lnTo>
                        <a:cubicBezTo>
                          <a:pt x="3683" y="70167"/>
                          <a:pt x="8001" y="35115"/>
                          <a:pt x="11874" y="0"/>
                        </a:cubicBezTo>
                        <a:lnTo>
                          <a:pt x="18224" y="317"/>
                        </a:lnTo>
                        <a:lnTo>
                          <a:pt x="162433" y="2032"/>
                        </a:lnTo>
                        <a:lnTo>
                          <a:pt x="168338" y="2159"/>
                        </a:lnTo>
                        <a:close/>
                      </a:path>
                    </a:pathLst>
                  </a:custGeom>
                  <a:noFill/>
                  <a:ln w="190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/>
                  <a:lstStyle/>
                  <a:p>
                    <a:endParaRPr lang="en-HR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1884EF4-4A67-2F21-659E-58AEA2CDD82C}"/>
                      </a:ext>
                    </a:extLst>
                  </p:cNvPr>
                  <p:cNvSpPr/>
                  <p:nvPr/>
                </p:nvSpPr>
                <p:spPr>
                  <a:xfrm>
                    <a:off x="2891027" y="3329749"/>
                    <a:ext cx="135254" cy="104584"/>
                  </a:xfrm>
                  <a:custGeom>
                    <a:avLst/>
                    <a:gdLst>
                      <a:gd name="csX0" fmla="*/ 124142 w 135254"/>
                      <a:gd name="csY0" fmla="*/ 254 h 104584"/>
                      <a:gd name="csX1" fmla="*/ 135255 w 135254"/>
                      <a:gd name="csY1" fmla="*/ 102997 h 104584"/>
                      <a:gd name="csX2" fmla="*/ 129095 w 135254"/>
                      <a:gd name="csY2" fmla="*/ 103124 h 104584"/>
                      <a:gd name="csX3" fmla="*/ 508 w 135254"/>
                      <a:gd name="csY3" fmla="*/ 104585 h 104584"/>
                      <a:gd name="csX4" fmla="*/ 0 w 135254"/>
                      <a:gd name="csY4" fmla="*/ 103378 h 104584"/>
                      <a:gd name="csX5" fmla="*/ 11113 w 135254"/>
                      <a:gd name="csY5" fmla="*/ 0 h 104584"/>
                      <a:gd name="csX6" fmla="*/ 18161 w 135254"/>
                      <a:gd name="csY6" fmla="*/ 127 h 104584"/>
                      <a:gd name="csX7" fmla="*/ 117983 w 135254"/>
                      <a:gd name="csY7" fmla="*/ 127 h 104584"/>
                      <a:gd name="csX8" fmla="*/ 124079 w 135254"/>
                      <a:gd name="csY8" fmla="*/ 254 h 10458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35254" h="104584">
                        <a:moveTo>
                          <a:pt x="124142" y="254"/>
                        </a:moveTo>
                        <a:cubicBezTo>
                          <a:pt x="128016" y="34480"/>
                          <a:pt x="131445" y="68771"/>
                          <a:pt x="135255" y="102997"/>
                        </a:cubicBezTo>
                        <a:lnTo>
                          <a:pt x="129095" y="103124"/>
                        </a:lnTo>
                        <a:cubicBezTo>
                          <a:pt x="86233" y="103124"/>
                          <a:pt x="43370" y="104204"/>
                          <a:pt x="508" y="104585"/>
                        </a:cubicBezTo>
                        <a:lnTo>
                          <a:pt x="0" y="103378"/>
                        </a:lnTo>
                        <a:cubicBezTo>
                          <a:pt x="3810" y="68961"/>
                          <a:pt x="7239" y="34480"/>
                          <a:pt x="11113" y="0"/>
                        </a:cubicBezTo>
                        <a:lnTo>
                          <a:pt x="18161" y="127"/>
                        </a:lnTo>
                        <a:lnTo>
                          <a:pt x="117983" y="127"/>
                        </a:lnTo>
                        <a:lnTo>
                          <a:pt x="124079" y="254"/>
                        </a:lnTo>
                        <a:close/>
                      </a:path>
                    </a:pathLst>
                  </a:custGeom>
                  <a:noFill/>
                  <a:ln w="190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/>
                  <a:lstStyle/>
                  <a:p>
                    <a:endParaRPr lang="en-HR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E58D9FB-B968-AA3A-DD5E-25227327B6D4}"/>
                      </a:ext>
                    </a:extLst>
                  </p:cNvPr>
                  <p:cNvSpPr/>
                  <p:nvPr/>
                </p:nvSpPr>
                <p:spPr>
                  <a:xfrm>
                    <a:off x="2913062" y="3132937"/>
                    <a:ext cx="91122" cy="98832"/>
                  </a:xfrm>
                  <a:custGeom>
                    <a:avLst/>
                    <a:gdLst>
                      <a:gd name="csX0" fmla="*/ 91123 w 91122"/>
                      <a:gd name="csY0" fmla="*/ 97245 h 98832"/>
                      <a:gd name="csX1" fmla="*/ 84899 w 91122"/>
                      <a:gd name="csY1" fmla="*/ 96990 h 98832"/>
                      <a:gd name="csX2" fmla="*/ 5652 w 91122"/>
                      <a:gd name="csY2" fmla="*/ 98832 h 98832"/>
                      <a:gd name="csX3" fmla="*/ 0 w 91122"/>
                      <a:gd name="csY3" fmla="*/ 98832 h 98832"/>
                      <a:gd name="csX4" fmla="*/ 190 w 91122"/>
                      <a:gd name="csY4" fmla="*/ 97245 h 98832"/>
                      <a:gd name="csX5" fmla="*/ 10541 w 91122"/>
                      <a:gd name="csY5" fmla="*/ 3646 h 98832"/>
                      <a:gd name="csX6" fmla="*/ 79375 w 91122"/>
                      <a:gd name="csY6" fmla="*/ 1359 h 98832"/>
                      <a:gd name="csX7" fmla="*/ 91059 w 91122"/>
                      <a:gd name="csY7" fmla="*/ 97181 h 9883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</a:cxnLst>
                    <a:rect l="l" t="t" r="r" b="b"/>
                    <a:pathLst>
                      <a:path w="91122" h="98832">
                        <a:moveTo>
                          <a:pt x="91123" y="97245"/>
                        </a:moveTo>
                        <a:lnTo>
                          <a:pt x="84899" y="96990"/>
                        </a:lnTo>
                        <a:lnTo>
                          <a:pt x="5652" y="98832"/>
                        </a:lnTo>
                        <a:lnTo>
                          <a:pt x="0" y="98832"/>
                        </a:lnTo>
                        <a:cubicBezTo>
                          <a:pt x="64" y="98324"/>
                          <a:pt x="127" y="97752"/>
                          <a:pt x="190" y="97245"/>
                        </a:cubicBezTo>
                        <a:cubicBezTo>
                          <a:pt x="1905" y="82767"/>
                          <a:pt x="7112" y="10503"/>
                          <a:pt x="10541" y="3646"/>
                        </a:cubicBezTo>
                        <a:cubicBezTo>
                          <a:pt x="13716" y="-2641"/>
                          <a:pt x="68898" y="1042"/>
                          <a:pt x="79375" y="1359"/>
                        </a:cubicBezTo>
                        <a:cubicBezTo>
                          <a:pt x="84836" y="33046"/>
                          <a:pt x="87249" y="65240"/>
                          <a:pt x="91059" y="97181"/>
                        </a:cubicBezTo>
                        <a:close/>
                      </a:path>
                    </a:pathLst>
                  </a:custGeom>
                  <a:noFill/>
                  <a:ln w="190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/>
                  <a:lstStyle/>
                  <a:p>
                    <a:endParaRPr lang="en-HR"/>
                  </a:p>
                </p:txBody>
              </p:sp>
            </p:grpSp>
            <p:grpSp>
              <p:nvGrpSpPr>
                <p:cNvPr id="17" name="Graphic 4">
                  <a:extLst>
                    <a:ext uri="{FF2B5EF4-FFF2-40B4-BE49-F238E27FC236}">
                      <a16:creationId xmlns:a16="http://schemas.microsoft.com/office/drawing/2014/main" id="{A594C80C-5475-B048-8943-A1C504F30D35}"/>
                    </a:ext>
                  </a:extLst>
                </p:cNvPr>
                <p:cNvGrpSpPr/>
                <p:nvPr/>
              </p:nvGrpSpPr>
              <p:grpSpPr>
                <a:xfrm>
                  <a:off x="2501392" y="3549003"/>
                  <a:ext cx="290322" cy="56653"/>
                  <a:chOff x="2501392" y="3549003"/>
                  <a:chExt cx="290322" cy="56653"/>
                </a:xfrm>
                <a:noFill/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249865C2-B934-A833-CF0B-4A2350EE6136}"/>
                      </a:ext>
                    </a:extLst>
                  </p:cNvPr>
                  <p:cNvSpPr/>
                  <p:nvPr/>
                </p:nvSpPr>
                <p:spPr>
                  <a:xfrm>
                    <a:off x="2501392" y="3549840"/>
                    <a:ext cx="93662" cy="55816"/>
                  </a:xfrm>
                  <a:custGeom>
                    <a:avLst/>
                    <a:gdLst>
                      <a:gd name="csX0" fmla="*/ 0 w 93662"/>
                      <a:gd name="csY0" fmla="*/ 571 h 55816"/>
                      <a:gd name="csX1" fmla="*/ 90741 w 93662"/>
                      <a:gd name="csY1" fmla="*/ 0 h 55816"/>
                      <a:gd name="csX2" fmla="*/ 93663 w 93662"/>
                      <a:gd name="csY2" fmla="*/ 52514 h 55816"/>
                      <a:gd name="csX3" fmla="*/ 127 w 93662"/>
                      <a:gd name="csY3" fmla="*/ 55816 h 55816"/>
                      <a:gd name="csX4" fmla="*/ 127 w 93662"/>
                      <a:gd name="csY4" fmla="*/ 55816 h 55816"/>
                      <a:gd name="csX5" fmla="*/ 0 w 93662"/>
                      <a:gd name="csY5" fmla="*/ 571 h 5581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93662" h="55816">
                        <a:moveTo>
                          <a:pt x="0" y="571"/>
                        </a:moveTo>
                        <a:lnTo>
                          <a:pt x="90741" y="0"/>
                        </a:lnTo>
                        <a:lnTo>
                          <a:pt x="93663" y="52514"/>
                        </a:lnTo>
                        <a:lnTo>
                          <a:pt x="127" y="55816"/>
                        </a:lnTo>
                        <a:lnTo>
                          <a:pt x="127" y="55816"/>
                        </a:lnTo>
                        <a:lnTo>
                          <a:pt x="0" y="571"/>
                        </a:lnTo>
                        <a:close/>
                      </a:path>
                    </a:pathLst>
                  </a:custGeom>
                  <a:noFill/>
                  <a:ln w="190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/>
                  <a:lstStyle/>
                  <a:p>
                    <a:endParaRPr lang="en-HR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5FB38F7-673B-B5DD-6077-EC0F250F6353}"/>
                      </a:ext>
                    </a:extLst>
                  </p:cNvPr>
                  <p:cNvSpPr/>
                  <p:nvPr/>
                </p:nvSpPr>
                <p:spPr>
                  <a:xfrm>
                    <a:off x="2694806" y="3549003"/>
                    <a:ext cx="96907" cy="56653"/>
                  </a:xfrm>
                  <a:custGeom>
                    <a:avLst/>
                    <a:gdLst>
                      <a:gd name="csX0" fmla="*/ 16390 w 96907"/>
                      <a:gd name="csY0" fmla="*/ 520 h 56653"/>
                      <a:gd name="csX1" fmla="*/ 89288 w 96907"/>
                      <a:gd name="csY1" fmla="*/ 2107 h 56653"/>
                      <a:gd name="csX2" fmla="*/ 96527 w 96907"/>
                      <a:gd name="csY2" fmla="*/ 54813 h 56653"/>
                      <a:gd name="csX3" fmla="*/ 96908 w 96907"/>
                      <a:gd name="csY3" fmla="*/ 56654 h 56653"/>
                      <a:gd name="csX4" fmla="*/ 1467 w 96907"/>
                      <a:gd name="csY4" fmla="*/ 55701 h 56653"/>
                      <a:gd name="csX5" fmla="*/ 896 w 96907"/>
                      <a:gd name="csY5" fmla="*/ 5346 h 56653"/>
                      <a:gd name="csX6" fmla="*/ 16390 w 96907"/>
                      <a:gd name="csY6" fmla="*/ 583 h 5665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96907" h="56653">
                        <a:moveTo>
                          <a:pt x="16390" y="520"/>
                        </a:moveTo>
                        <a:cubicBezTo>
                          <a:pt x="23629" y="-496"/>
                          <a:pt x="86367" y="-52"/>
                          <a:pt x="89288" y="2107"/>
                        </a:cubicBezTo>
                        <a:cubicBezTo>
                          <a:pt x="98432" y="8775"/>
                          <a:pt x="88653" y="43827"/>
                          <a:pt x="96527" y="54813"/>
                        </a:cubicBezTo>
                        <a:lnTo>
                          <a:pt x="96908" y="56654"/>
                        </a:lnTo>
                        <a:lnTo>
                          <a:pt x="1467" y="55701"/>
                        </a:lnTo>
                        <a:cubicBezTo>
                          <a:pt x="-311" y="53923"/>
                          <a:pt x="-438" y="7441"/>
                          <a:pt x="896" y="5346"/>
                        </a:cubicBezTo>
                        <a:cubicBezTo>
                          <a:pt x="2928" y="2107"/>
                          <a:pt x="12326" y="1155"/>
                          <a:pt x="16390" y="583"/>
                        </a:cubicBezTo>
                        <a:close/>
                      </a:path>
                    </a:pathLst>
                  </a:custGeom>
                  <a:noFill/>
                  <a:ln w="190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/>
                  <a:lstStyle/>
                  <a:p>
                    <a:endParaRPr lang="en-HR"/>
                  </a:p>
                </p:txBody>
              </p:sp>
            </p:grpSp>
          </p:grpSp>
          <p:grpSp>
            <p:nvGrpSpPr>
              <p:cNvPr id="20" name="Graphic 4">
                <a:extLst>
                  <a:ext uri="{FF2B5EF4-FFF2-40B4-BE49-F238E27FC236}">
                    <a16:creationId xmlns:a16="http://schemas.microsoft.com/office/drawing/2014/main" id="{181B7A10-E589-731D-3377-B6F217876A46}"/>
                  </a:ext>
                </a:extLst>
              </p:cNvPr>
              <p:cNvGrpSpPr/>
              <p:nvPr/>
            </p:nvGrpSpPr>
            <p:grpSpPr>
              <a:xfrm>
                <a:off x="2420302" y="3133000"/>
                <a:ext cx="636133" cy="566223"/>
                <a:chOff x="2420302" y="3133000"/>
                <a:chExt cx="636133" cy="566223"/>
              </a:xfrm>
              <a:no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0A088CAE-1C6F-F919-04AE-6F9416ADC2C2}"/>
                    </a:ext>
                  </a:extLst>
                </p:cNvPr>
                <p:cNvSpPr/>
                <p:nvPr/>
              </p:nvSpPr>
              <p:spPr>
                <a:xfrm>
                  <a:off x="2875978" y="3632580"/>
                  <a:ext cx="166369" cy="6350"/>
                </a:xfrm>
                <a:custGeom>
                  <a:avLst/>
                  <a:gdLst>
                    <a:gd name="csX0" fmla="*/ 0 w 166369"/>
                    <a:gd name="csY0" fmla="*/ 0 h 6350"/>
                    <a:gd name="csX1" fmla="*/ 166370 w 166369"/>
                    <a:gd name="csY1" fmla="*/ 0 h 635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166369" h="6350">
                      <a:moveTo>
                        <a:pt x="0" y="0"/>
                      </a:moveTo>
                      <a:lnTo>
                        <a:pt x="166370" y="0"/>
                      </a:lnTo>
                    </a:path>
                  </a:pathLst>
                </a:custGeom>
                <a:ln w="1905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33B592F-837C-0336-5105-CC8D70475D41}"/>
                    </a:ext>
                  </a:extLst>
                </p:cNvPr>
                <p:cNvSpPr/>
                <p:nvPr/>
              </p:nvSpPr>
              <p:spPr>
                <a:xfrm>
                  <a:off x="2918777" y="3229991"/>
                  <a:ext cx="79184" cy="1841"/>
                </a:xfrm>
                <a:custGeom>
                  <a:avLst/>
                  <a:gdLst>
                    <a:gd name="csX0" fmla="*/ 0 w 79184"/>
                    <a:gd name="csY0" fmla="*/ 1842 h 1841"/>
                    <a:gd name="csX1" fmla="*/ 79184 w 79184"/>
                    <a:gd name="csY1" fmla="*/ 0 h 18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79184" h="1841">
                      <a:moveTo>
                        <a:pt x="0" y="1842"/>
                      </a:moveTo>
                      <a:lnTo>
                        <a:pt x="79184" y="0"/>
                      </a:lnTo>
                    </a:path>
                  </a:pathLst>
                </a:custGeom>
                <a:ln w="1905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52817C5-5E1C-D188-8E7B-CE827BDB1109}"/>
                    </a:ext>
                  </a:extLst>
                </p:cNvPr>
                <p:cNvSpPr/>
                <p:nvPr/>
              </p:nvSpPr>
              <p:spPr>
                <a:xfrm>
                  <a:off x="2420302" y="3133000"/>
                  <a:ext cx="636133" cy="566223"/>
                </a:xfrm>
                <a:custGeom>
                  <a:avLst/>
                  <a:gdLst>
                    <a:gd name="csX0" fmla="*/ 442532 w 636133"/>
                    <a:gd name="csY0" fmla="*/ 559778 h 566223"/>
                    <a:gd name="csX1" fmla="*/ 448564 w 636133"/>
                    <a:gd name="csY1" fmla="*/ 499898 h 566223"/>
                    <a:gd name="csX2" fmla="*/ 460439 w 636133"/>
                    <a:gd name="csY2" fmla="*/ 394615 h 566223"/>
                    <a:gd name="csX3" fmla="*/ 470662 w 636133"/>
                    <a:gd name="csY3" fmla="*/ 301715 h 566223"/>
                    <a:gd name="csX4" fmla="*/ 470852 w 636133"/>
                    <a:gd name="csY4" fmla="*/ 300127 h 566223"/>
                    <a:gd name="csX5" fmla="*/ 481965 w 636133"/>
                    <a:gd name="csY5" fmla="*/ 196749 h 566223"/>
                    <a:gd name="csX6" fmla="*/ 492887 w 636133"/>
                    <a:gd name="csY6" fmla="*/ 98832 h 566223"/>
                    <a:gd name="csX7" fmla="*/ 493077 w 636133"/>
                    <a:gd name="csY7" fmla="*/ 97245 h 566223"/>
                    <a:gd name="csX8" fmla="*/ 503428 w 636133"/>
                    <a:gd name="csY8" fmla="*/ 3645 h 566223"/>
                    <a:gd name="csX9" fmla="*/ 572262 w 636133"/>
                    <a:gd name="csY9" fmla="*/ 1360 h 566223"/>
                    <a:gd name="csX10" fmla="*/ 583946 w 636133"/>
                    <a:gd name="csY10" fmla="*/ 97181 h 566223"/>
                    <a:gd name="csX11" fmla="*/ 594932 w 636133"/>
                    <a:gd name="csY11" fmla="*/ 197003 h 566223"/>
                    <a:gd name="csX12" fmla="*/ 606044 w 636133"/>
                    <a:gd name="csY12" fmla="*/ 299746 h 566223"/>
                    <a:gd name="csX13" fmla="*/ 616839 w 636133"/>
                    <a:gd name="csY13" fmla="*/ 396774 h 566223"/>
                    <a:gd name="csX14" fmla="*/ 629031 w 636133"/>
                    <a:gd name="csY14" fmla="*/ 498247 h 566223"/>
                    <a:gd name="csX15" fmla="*/ 629222 w 636133"/>
                    <a:gd name="csY15" fmla="*/ 499834 h 566223"/>
                    <a:gd name="csX16" fmla="*/ 635445 w 636133"/>
                    <a:gd name="csY16" fmla="*/ 565747 h 566223"/>
                    <a:gd name="csX17" fmla="*/ 441389 w 636133"/>
                    <a:gd name="csY17" fmla="*/ 566065 h 566223"/>
                    <a:gd name="csX18" fmla="*/ 1270 w 636133"/>
                    <a:gd name="csY18" fmla="*/ 565684 h 566223"/>
                    <a:gd name="csX19" fmla="*/ 0 w 636133"/>
                    <a:gd name="csY19" fmla="*/ 309398 h 566223"/>
                    <a:gd name="csX20" fmla="*/ 12065 w 636133"/>
                    <a:gd name="csY20" fmla="*/ 296381 h 566223"/>
                    <a:gd name="csX21" fmla="*/ 175260 w 636133"/>
                    <a:gd name="csY21" fmla="*/ 204814 h 566223"/>
                    <a:gd name="csX22" fmla="*/ 191643 w 636133"/>
                    <a:gd name="csY22" fmla="*/ 198845 h 566223"/>
                    <a:gd name="csX23" fmla="*/ 196533 w 636133"/>
                    <a:gd name="csY23" fmla="*/ 303175 h 566223"/>
                    <a:gd name="csX24" fmla="*/ 390652 w 636133"/>
                    <a:gd name="csY24" fmla="*/ 194653 h 566223"/>
                    <a:gd name="csX25" fmla="*/ 393319 w 636133"/>
                    <a:gd name="csY25" fmla="*/ 302032 h 566223"/>
                    <a:gd name="csX26" fmla="*/ 469710 w 636133"/>
                    <a:gd name="csY26" fmla="*/ 301270 h 566223"/>
                    <a:gd name="csX27" fmla="*/ 471297 w 636133"/>
                    <a:gd name="csY27" fmla="*/ 301270 h 566223"/>
                    <a:gd name="csX28" fmla="*/ 599885 w 636133"/>
                    <a:gd name="csY28" fmla="*/ 299809 h 56622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</a:cxnLst>
                  <a:rect l="l" t="t" r="r" b="b"/>
                  <a:pathLst>
                    <a:path w="636133" h="566223">
                      <a:moveTo>
                        <a:pt x="442532" y="559778"/>
                      </a:moveTo>
                      <a:cubicBezTo>
                        <a:pt x="444564" y="539840"/>
                        <a:pt x="446469" y="519837"/>
                        <a:pt x="448564" y="499898"/>
                      </a:cubicBezTo>
                      <a:cubicBezTo>
                        <a:pt x="452247" y="464783"/>
                        <a:pt x="456565" y="429731"/>
                        <a:pt x="460439" y="394615"/>
                      </a:cubicBezTo>
                      <a:cubicBezTo>
                        <a:pt x="463868" y="363627"/>
                        <a:pt x="467233" y="332703"/>
                        <a:pt x="470662" y="301715"/>
                      </a:cubicBezTo>
                      <a:cubicBezTo>
                        <a:pt x="470662" y="301207"/>
                        <a:pt x="470789" y="300635"/>
                        <a:pt x="470852" y="300127"/>
                      </a:cubicBezTo>
                      <a:cubicBezTo>
                        <a:pt x="474663" y="265710"/>
                        <a:pt x="478092" y="231229"/>
                        <a:pt x="481965" y="196749"/>
                      </a:cubicBezTo>
                      <a:cubicBezTo>
                        <a:pt x="485648" y="164110"/>
                        <a:pt x="489014" y="131471"/>
                        <a:pt x="492887" y="98832"/>
                      </a:cubicBezTo>
                      <a:cubicBezTo>
                        <a:pt x="492951" y="98324"/>
                        <a:pt x="493014" y="97753"/>
                        <a:pt x="493077" y="97245"/>
                      </a:cubicBezTo>
                      <a:cubicBezTo>
                        <a:pt x="494792" y="82767"/>
                        <a:pt x="499999" y="10504"/>
                        <a:pt x="503428" y="3645"/>
                      </a:cubicBezTo>
                      <a:cubicBezTo>
                        <a:pt x="506603" y="-2641"/>
                        <a:pt x="561785" y="1042"/>
                        <a:pt x="572262" y="1360"/>
                      </a:cubicBezTo>
                      <a:cubicBezTo>
                        <a:pt x="577723" y="33046"/>
                        <a:pt x="580136" y="65241"/>
                        <a:pt x="583946" y="97181"/>
                      </a:cubicBezTo>
                      <a:cubicBezTo>
                        <a:pt x="587883" y="130391"/>
                        <a:pt x="591249" y="163729"/>
                        <a:pt x="594932" y="197003"/>
                      </a:cubicBezTo>
                      <a:cubicBezTo>
                        <a:pt x="598805" y="231229"/>
                        <a:pt x="602234" y="265520"/>
                        <a:pt x="606044" y="299746"/>
                      </a:cubicBezTo>
                      <a:cubicBezTo>
                        <a:pt x="609600" y="332067"/>
                        <a:pt x="613220" y="364389"/>
                        <a:pt x="616839" y="396774"/>
                      </a:cubicBezTo>
                      <a:cubicBezTo>
                        <a:pt x="620458" y="429159"/>
                        <a:pt x="625221" y="464402"/>
                        <a:pt x="629031" y="498247"/>
                      </a:cubicBezTo>
                      <a:cubicBezTo>
                        <a:pt x="629031" y="498755"/>
                        <a:pt x="629158" y="499327"/>
                        <a:pt x="629222" y="499834"/>
                      </a:cubicBezTo>
                      <a:cubicBezTo>
                        <a:pt x="630174" y="508216"/>
                        <a:pt x="638556" y="563715"/>
                        <a:pt x="635445" y="565747"/>
                      </a:cubicBezTo>
                      <a:cubicBezTo>
                        <a:pt x="570802" y="566446"/>
                        <a:pt x="506095" y="565938"/>
                        <a:pt x="441389" y="566065"/>
                      </a:cubicBezTo>
                      <a:cubicBezTo>
                        <a:pt x="294704" y="566446"/>
                        <a:pt x="147955" y="566065"/>
                        <a:pt x="1270" y="565684"/>
                      </a:cubicBezTo>
                      <a:lnTo>
                        <a:pt x="0" y="309398"/>
                      </a:lnTo>
                      <a:cubicBezTo>
                        <a:pt x="1143" y="302096"/>
                        <a:pt x="6985" y="300064"/>
                        <a:pt x="12065" y="296381"/>
                      </a:cubicBezTo>
                      <a:cubicBezTo>
                        <a:pt x="46546" y="271489"/>
                        <a:pt x="135573" y="222975"/>
                        <a:pt x="175260" y="204814"/>
                      </a:cubicBezTo>
                      <a:cubicBezTo>
                        <a:pt x="180530" y="202401"/>
                        <a:pt x="186373" y="201321"/>
                        <a:pt x="191643" y="198845"/>
                      </a:cubicBezTo>
                      <a:lnTo>
                        <a:pt x="196533" y="303175"/>
                      </a:lnTo>
                      <a:lnTo>
                        <a:pt x="390652" y="194653"/>
                      </a:lnTo>
                      <a:lnTo>
                        <a:pt x="393319" y="302032"/>
                      </a:lnTo>
                      <a:cubicBezTo>
                        <a:pt x="418783" y="303492"/>
                        <a:pt x="444246" y="301460"/>
                        <a:pt x="469710" y="301270"/>
                      </a:cubicBezTo>
                      <a:cubicBezTo>
                        <a:pt x="470218" y="301270"/>
                        <a:pt x="470789" y="301270"/>
                        <a:pt x="471297" y="301270"/>
                      </a:cubicBezTo>
                      <a:cubicBezTo>
                        <a:pt x="514160" y="300953"/>
                        <a:pt x="557022" y="299873"/>
                        <a:pt x="599885" y="299809"/>
                      </a:cubicBezTo>
                    </a:path>
                  </a:pathLst>
                </a:custGeom>
                <a:noFill/>
                <a:ln w="1905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E3D98AF-6654-3F13-36BC-C581E5205493}"/>
                    </a:ext>
                  </a:extLst>
                </p:cNvPr>
                <p:cNvSpPr/>
                <p:nvPr/>
              </p:nvSpPr>
              <p:spPr>
                <a:xfrm>
                  <a:off x="2887027" y="3527933"/>
                  <a:ext cx="144208" cy="1714"/>
                </a:xfrm>
                <a:custGeom>
                  <a:avLst/>
                  <a:gdLst>
                    <a:gd name="csX0" fmla="*/ 0 w 144208"/>
                    <a:gd name="csY0" fmla="*/ 0 h 1714"/>
                    <a:gd name="csX1" fmla="*/ 144208 w 144208"/>
                    <a:gd name="csY1" fmla="*/ 1714 h 171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144208" h="1714">
                      <a:moveTo>
                        <a:pt x="0" y="0"/>
                      </a:moveTo>
                      <a:lnTo>
                        <a:pt x="144208" y="1714"/>
                      </a:lnTo>
                    </a:path>
                  </a:pathLst>
                </a:custGeom>
                <a:ln w="1905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BFB5BD4B-10D1-1E9F-5B69-477C2B5C0DB6}"/>
                    </a:ext>
                  </a:extLst>
                </p:cNvPr>
                <p:cNvSpPr/>
                <p:nvPr/>
              </p:nvSpPr>
              <p:spPr>
                <a:xfrm>
                  <a:off x="2909252" y="3329940"/>
                  <a:ext cx="99822" cy="6350"/>
                </a:xfrm>
                <a:custGeom>
                  <a:avLst/>
                  <a:gdLst>
                    <a:gd name="csX0" fmla="*/ 0 w 99822"/>
                    <a:gd name="csY0" fmla="*/ 0 h 6350"/>
                    <a:gd name="csX1" fmla="*/ 99822 w 99822"/>
                    <a:gd name="csY1" fmla="*/ 0 h 635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99822" h="6350">
                      <a:moveTo>
                        <a:pt x="0" y="0"/>
                      </a:moveTo>
                      <a:lnTo>
                        <a:pt x="99822" y="0"/>
                      </a:lnTo>
                    </a:path>
                  </a:pathLst>
                </a:custGeom>
                <a:ln w="1905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</p:grp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78DDEDB1-7E58-6F1F-F10B-760321C86400}"/>
                </a:ext>
              </a:extLst>
            </p:cNvPr>
            <p:cNvGrpSpPr/>
            <p:nvPr/>
          </p:nvGrpSpPr>
          <p:grpSpPr>
            <a:xfrm>
              <a:off x="3988667" y="2569729"/>
              <a:ext cx="699008" cy="427418"/>
              <a:chOff x="4927980" y="3238880"/>
              <a:chExt cx="699008" cy="427418"/>
            </a:xfrm>
            <a:noFill/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26F5217A-1846-A95E-6B48-B46D68434CB8}"/>
                  </a:ext>
                </a:extLst>
              </p:cNvPr>
              <p:cNvSpPr/>
              <p:nvPr/>
            </p:nvSpPr>
            <p:spPr>
              <a:xfrm>
                <a:off x="4928234" y="3238880"/>
                <a:ext cx="696722" cy="427418"/>
              </a:xfrm>
              <a:custGeom>
                <a:avLst/>
                <a:gdLst>
                  <a:gd name="csX0" fmla="*/ 696722 w 696722"/>
                  <a:gd name="csY0" fmla="*/ 0 h 427418"/>
                  <a:gd name="csX1" fmla="*/ 696722 w 696722"/>
                  <a:gd name="csY1" fmla="*/ 386144 h 427418"/>
                  <a:gd name="csX2" fmla="*/ 655447 w 696722"/>
                  <a:gd name="csY2" fmla="*/ 427419 h 427418"/>
                  <a:gd name="csX3" fmla="*/ 41275 w 696722"/>
                  <a:gd name="csY3" fmla="*/ 427419 h 427418"/>
                  <a:gd name="csX4" fmla="*/ 0 w 696722"/>
                  <a:gd name="csY4" fmla="*/ 386144 h 427418"/>
                  <a:gd name="csX5" fmla="*/ 0 w 696722"/>
                  <a:gd name="csY5" fmla="*/ 0 h 427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696722" h="427418">
                    <a:moveTo>
                      <a:pt x="696722" y="0"/>
                    </a:moveTo>
                    <a:lnTo>
                      <a:pt x="696722" y="386144"/>
                    </a:lnTo>
                    <a:cubicBezTo>
                      <a:pt x="696722" y="408940"/>
                      <a:pt x="678244" y="427419"/>
                      <a:pt x="655447" y="427419"/>
                    </a:cubicBezTo>
                    <a:lnTo>
                      <a:pt x="41275" y="427419"/>
                    </a:lnTo>
                    <a:cubicBezTo>
                      <a:pt x="18479" y="427419"/>
                      <a:pt x="0" y="408940"/>
                      <a:pt x="0" y="386144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D9BE4AFC-D76F-A50D-8C97-BB98E2CB49A9}"/>
                  </a:ext>
                </a:extLst>
              </p:cNvPr>
              <p:cNvSpPr/>
              <p:nvPr/>
            </p:nvSpPr>
            <p:spPr>
              <a:xfrm>
                <a:off x="4927980" y="3295903"/>
                <a:ext cx="699008" cy="63500"/>
              </a:xfrm>
              <a:custGeom>
                <a:avLst/>
                <a:gdLst>
                  <a:gd name="csX0" fmla="*/ 0 w 699008"/>
                  <a:gd name="csY0" fmla="*/ 0 h 63500"/>
                  <a:gd name="csX1" fmla="*/ 174752 w 699008"/>
                  <a:gd name="csY1" fmla="*/ 63500 h 63500"/>
                  <a:gd name="csX2" fmla="*/ 349504 w 699008"/>
                  <a:gd name="csY2" fmla="*/ 0 h 63500"/>
                  <a:gd name="csX3" fmla="*/ 524256 w 699008"/>
                  <a:gd name="csY3" fmla="*/ 63500 h 63500"/>
                  <a:gd name="csX4" fmla="*/ 699008 w 699008"/>
                  <a:gd name="csY4" fmla="*/ 0 h 635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99008" h="63500">
                    <a:moveTo>
                      <a:pt x="0" y="0"/>
                    </a:moveTo>
                    <a:cubicBezTo>
                      <a:pt x="87376" y="0"/>
                      <a:pt x="87376" y="63500"/>
                      <a:pt x="174752" y="63500"/>
                    </a:cubicBezTo>
                    <a:cubicBezTo>
                      <a:pt x="262128" y="63500"/>
                      <a:pt x="262128" y="0"/>
                      <a:pt x="349504" y="0"/>
                    </a:cubicBezTo>
                    <a:cubicBezTo>
                      <a:pt x="436880" y="0"/>
                      <a:pt x="436880" y="63500"/>
                      <a:pt x="524256" y="63500"/>
                    </a:cubicBezTo>
                    <a:cubicBezTo>
                      <a:pt x="611632" y="63500"/>
                      <a:pt x="611632" y="0"/>
                      <a:pt x="699008" y="0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E714A5B-82D2-E8CD-EC3E-C4CD97590819}"/>
                  </a:ext>
                </a:extLst>
              </p:cNvPr>
              <p:cNvSpPr/>
              <p:nvPr/>
            </p:nvSpPr>
            <p:spPr>
              <a:xfrm>
                <a:off x="5019992" y="3515169"/>
                <a:ext cx="23875" cy="23875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AE3C533-0EB2-7652-1E53-D1ED761C45DD}"/>
                  </a:ext>
                </a:extLst>
              </p:cNvPr>
              <p:cNvSpPr/>
              <p:nvPr/>
            </p:nvSpPr>
            <p:spPr>
              <a:xfrm>
                <a:off x="5141023" y="3421380"/>
                <a:ext cx="71627" cy="71627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9914F13-37D0-E685-B0E9-A8F23F1037B7}"/>
                  </a:ext>
                </a:extLst>
              </p:cNvPr>
              <p:cNvSpPr/>
              <p:nvPr/>
            </p:nvSpPr>
            <p:spPr>
              <a:xfrm>
                <a:off x="5284279" y="3455479"/>
                <a:ext cx="71627" cy="71627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AB1B8FB-71EA-902D-F2AC-D51BBBC030E5}"/>
                  </a:ext>
                </a:extLst>
              </p:cNvPr>
              <p:cNvSpPr/>
              <p:nvPr/>
            </p:nvSpPr>
            <p:spPr>
              <a:xfrm>
                <a:off x="5476938" y="3580003"/>
                <a:ext cx="17018" cy="17018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014A5CA-E765-C417-920A-5617F9C21852}"/>
                  </a:ext>
                </a:extLst>
              </p:cNvPr>
              <p:cNvSpPr/>
              <p:nvPr/>
            </p:nvSpPr>
            <p:spPr>
              <a:xfrm>
                <a:off x="5512689" y="3441827"/>
                <a:ext cx="30733" cy="30733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E6524F9-E38B-5BD7-EEC6-7B4AAC84C152}"/>
                </a:ext>
              </a:extLst>
            </p:cNvPr>
            <p:cNvSpPr/>
            <p:nvPr/>
          </p:nvSpPr>
          <p:spPr>
            <a:xfrm>
              <a:off x="7035588" y="2074303"/>
              <a:ext cx="1393825" cy="1393825"/>
            </a:xfrm>
            <a:prstGeom prst="ellipse">
              <a:avLst/>
            </a:prstGeom>
            <a:solidFill>
              <a:srgbClr val="A4C539"/>
            </a:solidFill>
            <a:ln w="6350" cap="flat">
              <a:noFill/>
              <a:prstDash val="solid"/>
              <a:miter/>
            </a:ln>
          </p:spPr>
          <p:txBody>
            <a:bodyPr/>
            <a:lstStyle/>
            <a:p>
              <a:endParaRPr lang="en-HR"/>
            </a:p>
          </p:txBody>
        </p:sp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6D9E7F46-EF90-A5D0-2023-4094AF3C4E88}"/>
                </a:ext>
              </a:extLst>
            </p:cNvPr>
            <p:cNvGrpSpPr/>
            <p:nvPr/>
          </p:nvGrpSpPr>
          <p:grpSpPr>
            <a:xfrm>
              <a:off x="7387950" y="2569729"/>
              <a:ext cx="699007" cy="427418"/>
              <a:chOff x="8327263" y="3238880"/>
              <a:chExt cx="699007" cy="427418"/>
            </a:xfrm>
            <a:no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6D0826A-2C22-8A31-1963-4C00FA579B10}"/>
                  </a:ext>
                </a:extLst>
              </p:cNvPr>
              <p:cNvSpPr/>
              <p:nvPr/>
            </p:nvSpPr>
            <p:spPr>
              <a:xfrm>
                <a:off x="8327580" y="3238880"/>
                <a:ext cx="696721" cy="427418"/>
              </a:xfrm>
              <a:custGeom>
                <a:avLst/>
                <a:gdLst>
                  <a:gd name="csX0" fmla="*/ 696722 w 696721"/>
                  <a:gd name="csY0" fmla="*/ 0 h 427418"/>
                  <a:gd name="csX1" fmla="*/ 696722 w 696721"/>
                  <a:gd name="csY1" fmla="*/ 386144 h 427418"/>
                  <a:gd name="csX2" fmla="*/ 655447 w 696721"/>
                  <a:gd name="csY2" fmla="*/ 427419 h 427418"/>
                  <a:gd name="csX3" fmla="*/ 41275 w 696721"/>
                  <a:gd name="csY3" fmla="*/ 427419 h 427418"/>
                  <a:gd name="csX4" fmla="*/ 0 w 696721"/>
                  <a:gd name="csY4" fmla="*/ 386144 h 427418"/>
                  <a:gd name="csX5" fmla="*/ 0 w 696721"/>
                  <a:gd name="csY5" fmla="*/ 0 h 427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696721" h="427418">
                    <a:moveTo>
                      <a:pt x="696722" y="0"/>
                    </a:moveTo>
                    <a:lnTo>
                      <a:pt x="696722" y="386144"/>
                    </a:lnTo>
                    <a:cubicBezTo>
                      <a:pt x="696722" y="408940"/>
                      <a:pt x="678243" y="427419"/>
                      <a:pt x="655447" y="427419"/>
                    </a:cubicBezTo>
                    <a:lnTo>
                      <a:pt x="41275" y="427419"/>
                    </a:lnTo>
                    <a:cubicBezTo>
                      <a:pt x="18478" y="427419"/>
                      <a:pt x="0" y="408940"/>
                      <a:pt x="0" y="386144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4BF4221B-2362-BF5C-D464-A6AB87EA533A}"/>
                  </a:ext>
                </a:extLst>
              </p:cNvPr>
              <p:cNvSpPr/>
              <p:nvPr/>
            </p:nvSpPr>
            <p:spPr>
              <a:xfrm>
                <a:off x="8327263" y="3295903"/>
                <a:ext cx="699007" cy="63500"/>
              </a:xfrm>
              <a:custGeom>
                <a:avLst/>
                <a:gdLst>
                  <a:gd name="csX0" fmla="*/ 0 w 699007"/>
                  <a:gd name="csY0" fmla="*/ 0 h 63500"/>
                  <a:gd name="csX1" fmla="*/ 174752 w 699007"/>
                  <a:gd name="csY1" fmla="*/ 63500 h 63500"/>
                  <a:gd name="csX2" fmla="*/ 349504 w 699007"/>
                  <a:gd name="csY2" fmla="*/ 0 h 63500"/>
                  <a:gd name="csX3" fmla="*/ 524256 w 699007"/>
                  <a:gd name="csY3" fmla="*/ 63500 h 63500"/>
                  <a:gd name="csX4" fmla="*/ 699008 w 699007"/>
                  <a:gd name="csY4" fmla="*/ 0 h 635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99007" h="63500">
                    <a:moveTo>
                      <a:pt x="0" y="0"/>
                    </a:moveTo>
                    <a:cubicBezTo>
                      <a:pt x="87376" y="0"/>
                      <a:pt x="87376" y="63500"/>
                      <a:pt x="174752" y="63500"/>
                    </a:cubicBezTo>
                    <a:cubicBezTo>
                      <a:pt x="262128" y="63500"/>
                      <a:pt x="262128" y="0"/>
                      <a:pt x="349504" y="0"/>
                    </a:cubicBezTo>
                    <a:cubicBezTo>
                      <a:pt x="436880" y="0"/>
                      <a:pt x="436880" y="63500"/>
                      <a:pt x="524256" y="63500"/>
                    </a:cubicBezTo>
                    <a:cubicBezTo>
                      <a:pt x="611632" y="63500"/>
                      <a:pt x="611632" y="0"/>
                      <a:pt x="699008" y="0"/>
                    </a:cubicBezTo>
                  </a:path>
                </a:pathLst>
              </a:cu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761D498-E085-EE49-2009-E79F8562D4BA}"/>
                  </a:ext>
                </a:extLst>
              </p:cNvPr>
              <p:cNvSpPr/>
              <p:nvPr/>
            </p:nvSpPr>
            <p:spPr>
              <a:xfrm>
                <a:off x="8419338" y="3515169"/>
                <a:ext cx="23876" cy="23875"/>
              </a:xfrm>
              <a:prstGeom prst="ellipse">
                <a:avLst/>
              </a:pr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C8CD4D2-B631-7637-8E03-3B8A3DC98322}"/>
                  </a:ext>
                </a:extLst>
              </p:cNvPr>
              <p:cNvSpPr/>
              <p:nvPr/>
            </p:nvSpPr>
            <p:spPr>
              <a:xfrm>
                <a:off x="8540368" y="3421380"/>
                <a:ext cx="71628" cy="71627"/>
              </a:xfrm>
              <a:prstGeom prst="ellipse">
                <a:avLst/>
              </a:pr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7376405-7F81-4B7F-069C-034CF8526107}"/>
                  </a:ext>
                </a:extLst>
              </p:cNvPr>
              <p:cNvSpPr/>
              <p:nvPr/>
            </p:nvSpPr>
            <p:spPr>
              <a:xfrm>
                <a:off x="8683561" y="3455479"/>
                <a:ext cx="71628" cy="71627"/>
              </a:xfrm>
              <a:prstGeom prst="ellipse">
                <a:avLst/>
              </a:pr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3E6E2D9-0131-D5CB-60E5-F4D34C2EE3A5}"/>
                  </a:ext>
                </a:extLst>
              </p:cNvPr>
              <p:cNvSpPr/>
              <p:nvPr/>
            </p:nvSpPr>
            <p:spPr>
              <a:xfrm>
                <a:off x="8876220" y="3580003"/>
                <a:ext cx="17017" cy="17018"/>
              </a:xfrm>
              <a:prstGeom prst="ellipse">
                <a:avLst/>
              </a:pr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B676367-A757-59BE-B312-A5FBCDDD4751}"/>
                  </a:ext>
                </a:extLst>
              </p:cNvPr>
              <p:cNvSpPr/>
              <p:nvPr/>
            </p:nvSpPr>
            <p:spPr>
              <a:xfrm>
                <a:off x="8912034" y="3441827"/>
                <a:ext cx="30734" cy="30733"/>
              </a:xfrm>
              <a:prstGeom prst="ellipse">
                <a:avLst/>
              </a:pr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</p:grpSp>
        <p:grpSp>
          <p:nvGrpSpPr>
            <p:cNvPr id="44" name="Graphic 4">
              <a:extLst>
                <a:ext uri="{FF2B5EF4-FFF2-40B4-BE49-F238E27FC236}">
                  <a16:creationId xmlns:a16="http://schemas.microsoft.com/office/drawing/2014/main" id="{63380CC5-C309-DB87-4053-4FFCDDF5B344}"/>
                </a:ext>
              </a:extLst>
            </p:cNvPr>
            <p:cNvGrpSpPr/>
            <p:nvPr/>
          </p:nvGrpSpPr>
          <p:grpSpPr>
            <a:xfrm>
              <a:off x="2632498" y="2724670"/>
              <a:ext cx="839787" cy="165988"/>
              <a:chOff x="3571811" y="3393821"/>
              <a:chExt cx="839787" cy="165988"/>
            </a:xfrm>
            <a:noFill/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F1D30AC8-9986-6CAD-E423-C7F4BDEF29B4}"/>
                  </a:ext>
                </a:extLst>
              </p:cNvPr>
              <p:cNvSpPr/>
              <p:nvPr/>
            </p:nvSpPr>
            <p:spPr>
              <a:xfrm>
                <a:off x="3571811" y="3476815"/>
                <a:ext cx="798322" cy="6350"/>
              </a:xfrm>
              <a:custGeom>
                <a:avLst/>
                <a:gdLst>
                  <a:gd name="csX0" fmla="*/ 0 w 798322"/>
                  <a:gd name="csY0" fmla="*/ 0 h 6350"/>
                  <a:gd name="csX1" fmla="*/ 798322 w 798322"/>
                  <a:gd name="csY1" fmla="*/ 0 h 63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98322" h="6350">
                    <a:moveTo>
                      <a:pt x="0" y="0"/>
                    </a:moveTo>
                    <a:lnTo>
                      <a:pt x="798322" y="0"/>
                    </a:lnTo>
                  </a:path>
                </a:pathLst>
              </a:custGeom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BE95D2-3CA0-75BF-8F5C-14639D34DD53}"/>
                  </a:ext>
                </a:extLst>
              </p:cNvPr>
              <p:cNvSpPr/>
              <p:nvPr/>
            </p:nvSpPr>
            <p:spPr>
              <a:xfrm>
                <a:off x="4328604" y="3393821"/>
                <a:ext cx="82994" cy="165988"/>
              </a:xfrm>
              <a:custGeom>
                <a:avLst/>
                <a:gdLst>
                  <a:gd name="csX0" fmla="*/ 0 w 82994"/>
                  <a:gd name="csY0" fmla="*/ 0 h 165988"/>
                  <a:gd name="csX1" fmla="*/ 82995 w 82994"/>
                  <a:gd name="csY1" fmla="*/ 82995 h 165988"/>
                  <a:gd name="csX2" fmla="*/ 0 w 82994"/>
                  <a:gd name="csY2" fmla="*/ 165989 h 1659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82994" h="165988">
                    <a:moveTo>
                      <a:pt x="0" y="0"/>
                    </a:moveTo>
                    <a:lnTo>
                      <a:pt x="82995" y="82995"/>
                    </a:lnTo>
                    <a:lnTo>
                      <a:pt x="0" y="165989"/>
                    </a:lnTo>
                  </a:path>
                </a:pathLst>
              </a:cu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</p:grpSp>
        <p:grpSp>
          <p:nvGrpSpPr>
            <p:cNvPr id="71" name="Graphic 4">
              <a:extLst>
                <a:ext uri="{FF2B5EF4-FFF2-40B4-BE49-F238E27FC236}">
                  <a16:creationId xmlns:a16="http://schemas.microsoft.com/office/drawing/2014/main" id="{861C126C-4768-1DA3-8E52-AAFBF92E4EBC}"/>
                </a:ext>
              </a:extLst>
            </p:cNvPr>
            <p:cNvGrpSpPr/>
            <p:nvPr/>
          </p:nvGrpSpPr>
          <p:grpSpPr>
            <a:xfrm>
              <a:off x="5250540" y="2724670"/>
              <a:ext cx="1583181" cy="165988"/>
              <a:chOff x="6189853" y="3393821"/>
              <a:chExt cx="1583181" cy="165988"/>
            </a:xfrm>
            <a:noFill/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24B2FCFC-430F-D93F-2776-DBF275931496}"/>
                  </a:ext>
                </a:extLst>
              </p:cNvPr>
              <p:cNvSpPr/>
              <p:nvPr/>
            </p:nvSpPr>
            <p:spPr>
              <a:xfrm>
                <a:off x="6189853" y="3476815"/>
                <a:ext cx="1541652" cy="6350"/>
              </a:xfrm>
              <a:custGeom>
                <a:avLst/>
                <a:gdLst>
                  <a:gd name="csX0" fmla="*/ 0 w 1541652"/>
                  <a:gd name="csY0" fmla="*/ 0 h 6350"/>
                  <a:gd name="csX1" fmla="*/ 1541653 w 1541652"/>
                  <a:gd name="csY1" fmla="*/ 0 h 63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541652" h="6350">
                    <a:moveTo>
                      <a:pt x="0" y="0"/>
                    </a:moveTo>
                    <a:lnTo>
                      <a:pt x="1541653" y="0"/>
                    </a:lnTo>
                  </a:path>
                </a:pathLst>
              </a:custGeom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1E520D0-D01E-F94E-335F-9D5E4F8E1A8B}"/>
                  </a:ext>
                </a:extLst>
              </p:cNvPr>
              <p:cNvSpPr/>
              <p:nvPr/>
            </p:nvSpPr>
            <p:spPr>
              <a:xfrm>
                <a:off x="7690040" y="3393821"/>
                <a:ext cx="82994" cy="165988"/>
              </a:xfrm>
              <a:custGeom>
                <a:avLst/>
                <a:gdLst>
                  <a:gd name="csX0" fmla="*/ 0 w 82994"/>
                  <a:gd name="csY0" fmla="*/ 0 h 165988"/>
                  <a:gd name="csX1" fmla="*/ 82994 w 82994"/>
                  <a:gd name="csY1" fmla="*/ 82995 h 165988"/>
                  <a:gd name="csX2" fmla="*/ 0 w 82994"/>
                  <a:gd name="csY2" fmla="*/ 165989 h 1659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82994" h="165988">
                    <a:moveTo>
                      <a:pt x="0" y="0"/>
                    </a:moveTo>
                    <a:lnTo>
                      <a:pt x="82994" y="82995"/>
                    </a:lnTo>
                    <a:lnTo>
                      <a:pt x="0" y="165989"/>
                    </a:lnTo>
                  </a:path>
                </a:pathLst>
              </a:cu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2A55B38-AADB-1430-BA1B-A09363DBBFD7}"/>
                </a:ext>
              </a:extLst>
            </p:cNvPr>
            <p:cNvGrpSpPr/>
            <p:nvPr/>
          </p:nvGrpSpPr>
          <p:grpSpPr>
            <a:xfrm>
              <a:off x="8712242" y="2621228"/>
              <a:ext cx="699007" cy="341821"/>
              <a:chOff x="9651555" y="3290379"/>
              <a:chExt cx="699007" cy="341821"/>
            </a:xfrm>
          </p:grpSpPr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1D642D31-677B-99C2-1461-6275D03B8EDE}"/>
                  </a:ext>
                </a:extLst>
              </p:cNvPr>
              <p:cNvSpPr/>
              <p:nvPr/>
            </p:nvSpPr>
            <p:spPr>
              <a:xfrm>
                <a:off x="9651555" y="3290379"/>
                <a:ext cx="699007" cy="63500"/>
              </a:xfrm>
              <a:custGeom>
                <a:avLst/>
                <a:gdLst>
                  <a:gd name="csX0" fmla="*/ 0 w 699007"/>
                  <a:gd name="csY0" fmla="*/ 0 h 63500"/>
                  <a:gd name="csX1" fmla="*/ 174751 w 699007"/>
                  <a:gd name="csY1" fmla="*/ 63500 h 63500"/>
                  <a:gd name="csX2" fmla="*/ 349503 w 699007"/>
                  <a:gd name="csY2" fmla="*/ 0 h 63500"/>
                  <a:gd name="csX3" fmla="*/ 524256 w 699007"/>
                  <a:gd name="csY3" fmla="*/ 63500 h 63500"/>
                  <a:gd name="csX4" fmla="*/ 699008 w 699007"/>
                  <a:gd name="csY4" fmla="*/ 0 h 635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99007" h="63500">
                    <a:moveTo>
                      <a:pt x="0" y="0"/>
                    </a:moveTo>
                    <a:cubicBezTo>
                      <a:pt x="87375" y="0"/>
                      <a:pt x="87375" y="63500"/>
                      <a:pt x="174751" y="63500"/>
                    </a:cubicBezTo>
                    <a:cubicBezTo>
                      <a:pt x="262127" y="63500"/>
                      <a:pt x="262127" y="0"/>
                      <a:pt x="349503" y="0"/>
                    </a:cubicBezTo>
                    <a:cubicBezTo>
                      <a:pt x="436880" y="0"/>
                      <a:pt x="436880" y="63500"/>
                      <a:pt x="524256" y="63500"/>
                    </a:cubicBezTo>
                    <a:cubicBezTo>
                      <a:pt x="611632" y="63500"/>
                      <a:pt x="611632" y="0"/>
                      <a:pt x="699008" y="0"/>
                    </a:cubicBezTo>
                  </a:path>
                </a:pathLst>
              </a:cu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F7DFD306-D88B-D952-DB34-DB4FAED8D77F}"/>
                  </a:ext>
                </a:extLst>
              </p:cNvPr>
              <p:cNvSpPr/>
              <p:nvPr/>
            </p:nvSpPr>
            <p:spPr>
              <a:xfrm>
                <a:off x="9651555" y="3427348"/>
                <a:ext cx="699007" cy="63500"/>
              </a:xfrm>
              <a:custGeom>
                <a:avLst/>
                <a:gdLst>
                  <a:gd name="csX0" fmla="*/ 0 w 699007"/>
                  <a:gd name="csY0" fmla="*/ 0 h 63500"/>
                  <a:gd name="csX1" fmla="*/ 174751 w 699007"/>
                  <a:gd name="csY1" fmla="*/ 63500 h 63500"/>
                  <a:gd name="csX2" fmla="*/ 349503 w 699007"/>
                  <a:gd name="csY2" fmla="*/ 0 h 63500"/>
                  <a:gd name="csX3" fmla="*/ 524256 w 699007"/>
                  <a:gd name="csY3" fmla="*/ 63500 h 63500"/>
                  <a:gd name="csX4" fmla="*/ 699008 w 699007"/>
                  <a:gd name="csY4" fmla="*/ 0 h 635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99007" h="63500">
                    <a:moveTo>
                      <a:pt x="0" y="0"/>
                    </a:moveTo>
                    <a:cubicBezTo>
                      <a:pt x="87375" y="0"/>
                      <a:pt x="87375" y="63500"/>
                      <a:pt x="174751" y="63500"/>
                    </a:cubicBezTo>
                    <a:cubicBezTo>
                      <a:pt x="262127" y="63500"/>
                      <a:pt x="262127" y="0"/>
                      <a:pt x="349503" y="0"/>
                    </a:cubicBezTo>
                    <a:cubicBezTo>
                      <a:pt x="436880" y="0"/>
                      <a:pt x="436880" y="63500"/>
                      <a:pt x="524256" y="63500"/>
                    </a:cubicBezTo>
                    <a:cubicBezTo>
                      <a:pt x="611632" y="63500"/>
                      <a:pt x="611632" y="0"/>
                      <a:pt x="699008" y="0"/>
                    </a:cubicBezTo>
                  </a:path>
                </a:pathLst>
              </a:cu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17E0EDE6-8F20-2891-CFEE-7FEDC89A7AA8}"/>
                  </a:ext>
                </a:extLst>
              </p:cNvPr>
              <p:cNvSpPr/>
              <p:nvPr/>
            </p:nvSpPr>
            <p:spPr>
              <a:xfrm>
                <a:off x="9651555" y="3568700"/>
                <a:ext cx="699007" cy="63500"/>
              </a:xfrm>
              <a:custGeom>
                <a:avLst/>
                <a:gdLst>
                  <a:gd name="csX0" fmla="*/ 0 w 699007"/>
                  <a:gd name="csY0" fmla="*/ 0 h 63500"/>
                  <a:gd name="csX1" fmla="*/ 174751 w 699007"/>
                  <a:gd name="csY1" fmla="*/ 63500 h 63500"/>
                  <a:gd name="csX2" fmla="*/ 349503 w 699007"/>
                  <a:gd name="csY2" fmla="*/ 0 h 63500"/>
                  <a:gd name="csX3" fmla="*/ 524256 w 699007"/>
                  <a:gd name="csY3" fmla="*/ 63500 h 63500"/>
                  <a:gd name="csX4" fmla="*/ 699008 w 699007"/>
                  <a:gd name="csY4" fmla="*/ 0 h 635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99007" h="63500">
                    <a:moveTo>
                      <a:pt x="0" y="0"/>
                    </a:moveTo>
                    <a:cubicBezTo>
                      <a:pt x="87375" y="0"/>
                      <a:pt x="87375" y="63500"/>
                      <a:pt x="174751" y="63500"/>
                    </a:cubicBezTo>
                    <a:cubicBezTo>
                      <a:pt x="262127" y="63500"/>
                      <a:pt x="262127" y="0"/>
                      <a:pt x="349503" y="0"/>
                    </a:cubicBezTo>
                    <a:cubicBezTo>
                      <a:pt x="436880" y="0"/>
                      <a:pt x="436880" y="63500"/>
                      <a:pt x="524256" y="63500"/>
                    </a:cubicBezTo>
                    <a:cubicBezTo>
                      <a:pt x="611632" y="63500"/>
                      <a:pt x="611632" y="0"/>
                      <a:pt x="699008" y="0"/>
                    </a:cubicBezTo>
                  </a:path>
                </a:pathLst>
              </a:custGeom>
              <a:noFill/>
              <a:ln w="25400" cap="flat">
                <a:solidFill>
                  <a:srgbClr val="183C2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AE8C5B4-FB09-B4FE-EA53-58E9F8113B34}"/>
                </a:ext>
              </a:extLst>
            </p:cNvPr>
            <p:cNvSpPr txBox="1"/>
            <p:nvPr/>
          </p:nvSpPr>
          <p:spPr>
            <a:xfrm>
              <a:off x="726567" y="3541115"/>
              <a:ext cx="2144859" cy="2060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r-HR" sz="1400" b="1" dirty="0">
                  <a:solidFill>
                    <a:srgbClr val="003823"/>
                  </a:solidFill>
                  <a:latin typeface="Bw Gradual DEMO Medium" pitchFamily="2" charset="77"/>
                </a:rPr>
                <a:t>PCC</a:t>
              </a:r>
              <a:endParaRPr lang="hr-HR" sz="1400" b="1" cap="none" spc="0" baseline="3000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6EF255-66EE-2809-E923-BC1A178732E2}"/>
                </a:ext>
              </a:extLst>
            </p:cNvPr>
            <p:cNvSpPr txBox="1"/>
            <p:nvPr/>
          </p:nvSpPr>
          <p:spPr>
            <a:xfrm>
              <a:off x="3274459" y="3541115"/>
              <a:ext cx="2144859" cy="2060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r-HR" sz="1400" b="1" dirty="0">
                  <a:solidFill>
                    <a:srgbClr val="003823"/>
                  </a:solidFill>
                  <a:latin typeface="Bw Gradual DEMO Medium" pitchFamily="2" charset="77"/>
                </a:rPr>
                <a:t>PCC PROČISTAČ</a:t>
              </a:r>
              <a:endParaRPr lang="hr-HR" sz="1400" b="1" cap="none" spc="0" baseline="3000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BEBD766-148E-596B-9B18-D1629DA7BF1F}"/>
                </a:ext>
              </a:extLst>
            </p:cNvPr>
            <p:cNvSpPr txBox="1"/>
            <p:nvPr/>
          </p:nvSpPr>
          <p:spPr>
            <a:xfrm>
              <a:off x="4970094" y="2611773"/>
              <a:ext cx="2144859" cy="176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r-HR" sz="1200" b="1" dirty="0">
                  <a:solidFill>
                    <a:srgbClr val="003823"/>
                  </a:solidFill>
                  <a:latin typeface="Bw Gradual DEMO Medium" pitchFamily="2" charset="77"/>
                </a:rPr>
                <a:t>KANALIZACIJA</a:t>
              </a:r>
              <a:endParaRPr lang="hr-HR" sz="1200" b="1" cap="none" spc="0" baseline="3000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4947EEA-47FA-996E-6305-D59B27A051BF}"/>
                </a:ext>
              </a:extLst>
            </p:cNvPr>
            <p:cNvSpPr txBox="1"/>
            <p:nvPr/>
          </p:nvSpPr>
          <p:spPr>
            <a:xfrm>
              <a:off x="6498571" y="3541115"/>
              <a:ext cx="2491354" cy="2060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r-HR" sz="1400" b="1" dirty="0">
                  <a:solidFill>
                    <a:srgbClr val="003823"/>
                  </a:solidFill>
                  <a:latin typeface="Bw Gradual DEMO Medium" pitchFamily="2" charset="77"/>
                </a:rPr>
                <a:t>PROČISTAČ GRADA SISKA</a:t>
              </a:r>
              <a:endParaRPr lang="hr-HR" sz="1400" b="1" cap="none" spc="0" baseline="30000" dirty="0">
                <a:solidFill>
                  <a:srgbClr val="003823"/>
                </a:solidFill>
                <a:latin typeface="Bw Gradual DEMO Medium" pitchFamily="2" charset="77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F341B8E-13D4-D6FD-DE12-9D9330B18216}"/>
              </a:ext>
            </a:extLst>
          </p:cNvPr>
          <p:cNvSpPr txBox="1"/>
          <p:nvPr/>
        </p:nvSpPr>
        <p:spPr>
          <a:xfrm>
            <a:off x="1004296" y="1217881"/>
            <a:ext cx="41891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 b="1" cap="none" spc="0" noProof="0" dirty="0" err="1">
                <a:solidFill>
                  <a:srgbClr val="A4C539"/>
                </a:solidFill>
                <a:latin typeface="Bw Gradual DEMO" pitchFamily="2" charset="77"/>
                <a:cs typeface="Times New Roman" panose="02020603050405020304" pitchFamily="18" charset="0"/>
              </a:rPr>
              <a:t>Kretanje</a:t>
            </a:r>
            <a:r>
              <a:rPr lang="en-GB" sz="3200" b="1" cap="none" spc="0" noProof="0" dirty="0">
                <a:solidFill>
                  <a:srgbClr val="A4C539"/>
                </a:solidFill>
                <a:latin typeface="Bw Gradual DEMO" pitchFamily="2" charset="77"/>
                <a:cs typeface="Times New Roman" panose="02020603050405020304" pitchFamily="18" charset="0"/>
              </a:rPr>
              <a:t> </a:t>
            </a:r>
            <a:r>
              <a:rPr lang="en-GB" sz="3200" b="1" cap="none" spc="0" noProof="0" dirty="0" err="1">
                <a:solidFill>
                  <a:srgbClr val="A4C539"/>
                </a:solidFill>
                <a:latin typeface="Bw Gradual DEMO" pitchFamily="2" charset="77"/>
                <a:cs typeface="Times New Roman" panose="02020603050405020304" pitchFamily="18" charset="0"/>
              </a:rPr>
              <a:t>otpadnih</a:t>
            </a:r>
            <a:r>
              <a:rPr lang="en-GB" sz="3200" b="1" cap="none" spc="0" noProof="0" dirty="0">
                <a:solidFill>
                  <a:srgbClr val="A4C539"/>
                </a:solidFill>
                <a:latin typeface="Bw Gradual DEMO" pitchFamily="2" charset="77"/>
                <a:cs typeface="Times New Roman" panose="02020603050405020304" pitchFamily="18" charset="0"/>
              </a:rPr>
              <a:t> </a:t>
            </a:r>
            <a:r>
              <a:rPr lang="en-GB" sz="3200" b="1" cap="none" spc="0" noProof="0" dirty="0" err="1">
                <a:solidFill>
                  <a:srgbClr val="A4C539"/>
                </a:solidFill>
                <a:latin typeface="Bw Gradual DEMO" pitchFamily="2" charset="77"/>
                <a:cs typeface="Times New Roman" panose="02020603050405020304" pitchFamily="18" charset="0"/>
              </a:rPr>
              <a:t>voda</a:t>
            </a:r>
            <a:endParaRPr lang="en-GB" sz="3200" b="1" cap="none" spc="0" noProof="0" dirty="0">
              <a:solidFill>
                <a:srgbClr val="A4C539"/>
              </a:solidFill>
              <a:latin typeface="Bw Gradual DEMO" pitchFamily="2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36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AD36B-A8B4-D649-445F-80248775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632558ED-4F4F-2938-D5C2-EB9C31E797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16200000">
            <a:off x="8762035" y="-1"/>
            <a:ext cx="3429965" cy="3429965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5B6FE8E7-3994-008D-2F19-0C4921DF9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DFE845-E807-7CFB-EC00-B00D8565D3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41" b="20180"/>
          <a:stretch>
            <a:fillRect/>
          </a:stretch>
        </p:blipFill>
        <p:spPr>
          <a:xfrm>
            <a:off x="93491" y="-1"/>
            <a:ext cx="6249435" cy="6860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263081-233C-004C-7A9B-E88BE8E0F39B}"/>
              </a:ext>
            </a:extLst>
          </p:cNvPr>
          <p:cNvSpPr txBox="1"/>
          <p:nvPr/>
        </p:nvSpPr>
        <p:spPr>
          <a:xfrm>
            <a:off x="6541083" y="3453422"/>
            <a:ext cx="4761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A4C539"/>
                </a:solidFill>
                <a:latin typeface="Bw Gradual DEMO Black" pitchFamily="2" charset="77"/>
              </a:rPr>
              <a:t>Potvrda kapaciteta (Sisački vodovod potvrda/sporazum)</a:t>
            </a:r>
            <a:endParaRPr lang="en-GB" sz="24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1EE631-DA46-16DA-E179-86A0A1D625A7}"/>
              </a:ext>
            </a:extLst>
          </p:cNvPr>
          <p:cNvCxnSpPr>
            <a:cxnSpLocks/>
          </p:cNvCxnSpPr>
          <p:nvPr/>
        </p:nvCxnSpPr>
        <p:spPr>
          <a:xfrm>
            <a:off x="6541083" y="3453422"/>
            <a:ext cx="4465778" cy="22717"/>
          </a:xfrm>
          <a:prstGeom prst="line">
            <a:avLst/>
          </a:prstGeom>
          <a:ln w="19050">
            <a:solidFill>
              <a:srgbClr val="A4C5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62773E-2B2E-3791-0185-BA19DC63C353}"/>
              </a:ext>
            </a:extLst>
          </p:cNvPr>
          <p:cNvSpPr txBox="1"/>
          <p:nvPr/>
        </p:nvSpPr>
        <p:spPr>
          <a:xfrm>
            <a:off x="6707210" y="3118053"/>
            <a:ext cx="1690541" cy="2865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dirty="0" err="1">
                <a:solidFill>
                  <a:srgbClr val="A4C539"/>
                </a:solidFill>
                <a:latin typeface="Bw Gradual DEMO Black" pitchFamily="2" charset="77"/>
              </a:rPr>
              <a:t>Kapacitet</a:t>
            </a:r>
            <a:r>
              <a:rPr lang="en-GB" sz="1600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lack" pitchFamily="2" charset="77"/>
              </a:rPr>
              <a:t>pročistača</a:t>
            </a:r>
            <a:r>
              <a:rPr lang="en-GB" sz="1600" b="1" dirty="0">
                <a:solidFill>
                  <a:srgbClr val="A4C539"/>
                </a:solidFill>
                <a:latin typeface="Bw Gradual DEMO Black" pitchFamily="2" charset="77"/>
              </a:rPr>
              <a:t> </a:t>
            </a:r>
            <a:endParaRPr lang="en-GB" sz="16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44183F-9BD4-BDD4-DA5D-E6DEA9AB46F4}"/>
              </a:ext>
            </a:extLst>
          </p:cNvPr>
          <p:cNvCxnSpPr>
            <a:cxnSpLocks/>
          </p:cNvCxnSpPr>
          <p:nvPr/>
        </p:nvCxnSpPr>
        <p:spPr>
          <a:xfrm>
            <a:off x="6541083" y="4333263"/>
            <a:ext cx="4465778" cy="22717"/>
          </a:xfrm>
          <a:prstGeom prst="line">
            <a:avLst/>
          </a:prstGeom>
          <a:ln w="19050">
            <a:solidFill>
              <a:srgbClr val="A4C5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893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3B520-39B6-BCD1-33B0-59B915EBA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2ED64809-97C4-948D-F0C2-240706328E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16200000">
            <a:off x="8691715" y="-2"/>
            <a:ext cx="3500285" cy="3500285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D1E20D79-002D-0A27-D12B-A975768B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E3BE61-078E-A79D-BCA0-3A21655F6D53}"/>
              </a:ext>
            </a:extLst>
          </p:cNvPr>
          <p:cNvSpPr txBox="1"/>
          <p:nvPr/>
        </p:nvSpPr>
        <p:spPr>
          <a:xfrm>
            <a:off x="819104" y="885474"/>
            <a:ext cx="7872611" cy="12731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200" b="1" dirty="0">
                <a:solidFill>
                  <a:srgbClr val="A4C539"/>
                </a:solidFill>
                <a:latin typeface="Bw Gradual DEMO Black" pitchFamily="2" charset="77"/>
              </a:rPr>
              <a:t>VODOOPSKRBA – PROŠIRENJE SUSTAVA I INVESTICIJSKA ULAGANJA U INFRASTRUKTURU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08662-B079-F104-AEA2-A1EBB8D6C874}"/>
              </a:ext>
            </a:extLst>
          </p:cNvPr>
          <p:cNvSpPr txBox="1"/>
          <p:nvPr/>
        </p:nvSpPr>
        <p:spPr>
          <a:xfrm>
            <a:off x="819104" y="2326314"/>
            <a:ext cx="813222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Na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području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 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Sisaka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 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podnesen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je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zahtjev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izdavanje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lokacijske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dozvole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izgradnju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cjevovoda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potrebe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tvornice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smještene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Industrijskoj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zoni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Novi Sisak. Za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predmetni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zahvat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pribavljena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je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suglasnost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nadležnog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komunalnog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društva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 Sisak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Vodovod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</a:t>
            </a:r>
          </a:p>
          <a:p>
            <a:endParaRPr lang="en-GB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Na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području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 Velika Ludina, u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naselju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 Okoli,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podnesen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je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zahtjev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izdavanje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lokacijske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dozvole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izgradnju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potrebnog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cjevovoda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uz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pribavljenu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suglasnost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trgovačkog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društva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 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Moslavina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d.o.o..</a:t>
            </a:r>
          </a:p>
          <a:p>
            <a:endParaRPr lang="en-GB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Na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području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 Sunje 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projektiran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je novi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magistralni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cjevovod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dva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priključna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cjevovoda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Trenutno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je 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tijeku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postupak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podnošenja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zahtjeva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izdavanje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lokacijskih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dozvola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Sustav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je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projektiran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s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osiguranjem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dodatnog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tlaka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mreži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kako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bi se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lokalnom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stanovništvu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osigurala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stabilna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kontinuirana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opskrba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pitkom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vodom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8629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CDF73ED-E657-8003-C7B3-D08A56246CF9}"/>
              </a:ext>
            </a:extLst>
          </p:cNvPr>
          <p:cNvSpPr txBox="1"/>
          <p:nvPr/>
        </p:nvSpPr>
        <p:spPr>
          <a:xfrm>
            <a:off x="1224892" y="1478837"/>
            <a:ext cx="4120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A4C539"/>
                </a:solidFill>
                <a:latin typeface="Bw Gradual DEMO Black" pitchFamily="2" charset="77"/>
              </a:rPr>
              <a:t>PLINOFIKACIJA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A978726-2D13-D33F-F495-DE46FA61E55A}"/>
              </a:ext>
            </a:extLst>
          </p:cNvPr>
          <p:cNvCxnSpPr>
            <a:cxnSpLocks/>
          </p:cNvCxnSpPr>
          <p:nvPr/>
        </p:nvCxnSpPr>
        <p:spPr>
          <a:xfrm>
            <a:off x="1266547" y="2072113"/>
            <a:ext cx="2626687" cy="0"/>
          </a:xfrm>
          <a:prstGeom prst="line">
            <a:avLst/>
          </a:prstGeom>
          <a:ln w="19050">
            <a:solidFill>
              <a:srgbClr val="A4C5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422AC9D7-9185-12A3-5AF9-A75F21215D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16200000">
            <a:off x="5343650" y="0"/>
            <a:ext cx="6858000" cy="6858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7C69E4F0-229D-8593-0254-1D4D006B8B15}"/>
              </a:ext>
            </a:extLst>
          </p:cNvPr>
          <p:cNvGrpSpPr/>
          <p:nvPr/>
        </p:nvGrpSpPr>
        <p:grpSpPr>
          <a:xfrm>
            <a:off x="1056640" y="2423133"/>
            <a:ext cx="10929442" cy="3625862"/>
            <a:chOff x="729717" y="2282468"/>
            <a:chExt cx="10535684" cy="3495232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97BF2DA2-3881-BB18-DC14-3188656A204E}"/>
                </a:ext>
              </a:extLst>
            </p:cNvPr>
            <p:cNvGrpSpPr/>
            <p:nvPr/>
          </p:nvGrpSpPr>
          <p:grpSpPr>
            <a:xfrm>
              <a:off x="888491" y="2600663"/>
              <a:ext cx="9434385" cy="2905315"/>
              <a:chOff x="1494980" y="2016633"/>
              <a:chExt cx="9434385" cy="2905315"/>
            </a:xfrm>
            <a:noFill/>
          </p:grpSpPr>
          <p:grpSp>
            <p:nvGrpSpPr>
              <p:cNvPr id="10" name="Graphic 2">
                <a:extLst>
                  <a:ext uri="{FF2B5EF4-FFF2-40B4-BE49-F238E27FC236}">
                    <a16:creationId xmlns:a16="http://schemas.microsoft.com/office/drawing/2014/main" id="{F51FA79B-F3CA-93B0-4345-41F2595E67AE}"/>
                  </a:ext>
                </a:extLst>
              </p:cNvPr>
              <p:cNvGrpSpPr/>
              <p:nvPr/>
            </p:nvGrpSpPr>
            <p:grpSpPr>
              <a:xfrm>
                <a:off x="1494980" y="2405951"/>
                <a:ext cx="1337817" cy="421258"/>
                <a:chOff x="1494980" y="2405951"/>
                <a:chExt cx="1337817" cy="421258"/>
              </a:xfrm>
              <a:noFill/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E0A09416-4C36-42DA-CCFE-FCB9EF4DE8DB}"/>
                    </a:ext>
                  </a:extLst>
                </p:cNvPr>
                <p:cNvSpPr/>
                <p:nvPr/>
              </p:nvSpPr>
              <p:spPr>
                <a:xfrm>
                  <a:off x="1494980" y="2640583"/>
                  <a:ext cx="1237170" cy="186626"/>
                </a:xfrm>
                <a:custGeom>
                  <a:avLst/>
                  <a:gdLst>
                    <a:gd name="csX0" fmla="*/ 0 w 1237170"/>
                    <a:gd name="csY0" fmla="*/ 186627 h 186626"/>
                    <a:gd name="csX1" fmla="*/ 627698 w 1237170"/>
                    <a:gd name="csY1" fmla="*/ 0 h 186626"/>
                    <a:gd name="csX2" fmla="*/ 817626 w 1237170"/>
                    <a:gd name="csY2" fmla="*/ 0 h 186626"/>
                    <a:gd name="csX3" fmla="*/ 961327 w 1237170"/>
                    <a:gd name="csY3" fmla="*/ 93345 h 186626"/>
                    <a:gd name="csX4" fmla="*/ 1020826 w 1237170"/>
                    <a:gd name="csY4" fmla="*/ 102426 h 186626"/>
                    <a:gd name="csX5" fmla="*/ 1237171 w 1237170"/>
                    <a:gd name="csY5" fmla="*/ 175070 h 18662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1237170" h="186626">
                      <a:moveTo>
                        <a:pt x="0" y="186627"/>
                      </a:moveTo>
                      <a:lnTo>
                        <a:pt x="627698" y="0"/>
                      </a:lnTo>
                      <a:lnTo>
                        <a:pt x="817626" y="0"/>
                      </a:lnTo>
                      <a:lnTo>
                        <a:pt x="961327" y="93345"/>
                      </a:lnTo>
                      <a:lnTo>
                        <a:pt x="1020826" y="102426"/>
                      </a:lnTo>
                      <a:lnTo>
                        <a:pt x="1237171" y="175070"/>
                      </a:lnTo>
                    </a:path>
                  </a:pathLst>
                </a:custGeom>
                <a:noFill/>
                <a:ln w="85916" cap="flat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FC6F668F-F9C0-758F-1FA5-7B7A9F05F365}"/>
                    </a:ext>
                  </a:extLst>
                </p:cNvPr>
                <p:cNvSpPr/>
                <p:nvPr/>
              </p:nvSpPr>
              <p:spPr>
                <a:xfrm>
                  <a:off x="1994090" y="2669222"/>
                  <a:ext cx="362648" cy="131698"/>
                </a:xfrm>
                <a:custGeom>
                  <a:avLst/>
                  <a:gdLst>
                    <a:gd name="csX0" fmla="*/ 362649 w 362648"/>
                    <a:gd name="csY0" fmla="*/ 0 h 131698"/>
                    <a:gd name="csX1" fmla="*/ 276733 w 362648"/>
                    <a:gd name="csY1" fmla="*/ 64707 h 131698"/>
                    <a:gd name="csX2" fmla="*/ 243649 w 362648"/>
                    <a:gd name="csY2" fmla="*/ 120396 h 131698"/>
                    <a:gd name="csX3" fmla="*/ 172339 w 362648"/>
                    <a:gd name="csY3" fmla="*/ 76010 h 131698"/>
                    <a:gd name="csX4" fmla="*/ 100965 w 362648"/>
                    <a:gd name="csY4" fmla="*/ 131699 h 131698"/>
                    <a:gd name="csX5" fmla="*/ 7874 w 362648"/>
                    <a:gd name="csY5" fmla="*/ 82995 h 131698"/>
                    <a:gd name="csX6" fmla="*/ 21844 w 362648"/>
                    <a:gd name="csY6" fmla="*/ 64707 h 131698"/>
                    <a:gd name="csX7" fmla="*/ 0 w 362648"/>
                    <a:gd name="csY7" fmla="*/ 9588 h 1316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62648" h="131698">
                      <a:moveTo>
                        <a:pt x="362649" y="0"/>
                      </a:moveTo>
                      <a:lnTo>
                        <a:pt x="276733" y="64707"/>
                      </a:lnTo>
                      <a:lnTo>
                        <a:pt x="243649" y="120396"/>
                      </a:lnTo>
                      <a:lnTo>
                        <a:pt x="172339" y="76010"/>
                      </a:lnTo>
                      <a:lnTo>
                        <a:pt x="100965" y="131699"/>
                      </a:lnTo>
                      <a:lnTo>
                        <a:pt x="7874" y="82995"/>
                      </a:lnTo>
                      <a:lnTo>
                        <a:pt x="21844" y="64707"/>
                      </a:lnTo>
                      <a:lnTo>
                        <a:pt x="0" y="9588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508A1CFC-7976-A939-B605-B5F7F8F209D4}"/>
                    </a:ext>
                  </a:extLst>
                </p:cNvPr>
                <p:cNvSpPr/>
                <p:nvPr/>
              </p:nvSpPr>
              <p:spPr>
                <a:xfrm>
                  <a:off x="2312606" y="2445130"/>
                  <a:ext cx="520191" cy="195452"/>
                </a:xfrm>
                <a:custGeom>
                  <a:avLst/>
                  <a:gdLst>
                    <a:gd name="csX0" fmla="*/ 520192 w 520191"/>
                    <a:gd name="csY0" fmla="*/ 0 h 195452"/>
                    <a:gd name="csX1" fmla="*/ 441896 w 520191"/>
                    <a:gd name="csY1" fmla="*/ 0 h 195452"/>
                    <a:gd name="csX2" fmla="*/ 387096 w 520191"/>
                    <a:gd name="csY2" fmla="*/ 75629 h 195452"/>
                    <a:gd name="csX3" fmla="*/ 327914 w 520191"/>
                    <a:gd name="csY3" fmla="*/ 85217 h 195452"/>
                    <a:gd name="csX4" fmla="*/ 216535 w 520191"/>
                    <a:gd name="csY4" fmla="*/ 163513 h 195452"/>
                    <a:gd name="csX5" fmla="*/ 159131 w 520191"/>
                    <a:gd name="csY5" fmla="*/ 163513 h 195452"/>
                    <a:gd name="csX6" fmla="*/ 117411 w 520191"/>
                    <a:gd name="csY6" fmla="*/ 135699 h 195452"/>
                    <a:gd name="csX7" fmla="*/ 84328 w 520191"/>
                    <a:gd name="csY7" fmla="*/ 134811 h 195452"/>
                    <a:gd name="csX8" fmla="*/ 62611 w 520191"/>
                    <a:gd name="csY8" fmla="*/ 157417 h 195452"/>
                    <a:gd name="csX9" fmla="*/ 29527 w 520191"/>
                    <a:gd name="csY9" fmla="*/ 148717 h 195452"/>
                    <a:gd name="csX10" fmla="*/ 0 w 520191"/>
                    <a:gd name="csY10" fmla="*/ 195453 h 19545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520191" h="195452">
                      <a:moveTo>
                        <a:pt x="520192" y="0"/>
                      </a:moveTo>
                      <a:lnTo>
                        <a:pt x="441896" y="0"/>
                      </a:lnTo>
                      <a:lnTo>
                        <a:pt x="387096" y="75629"/>
                      </a:lnTo>
                      <a:lnTo>
                        <a:pt x="327914" y="85217"/>
                      </a:lnTo>
                      <a:lnTo>
                        <a:pt x="216535" y="163513"/>
                      </a:lnTo>
                      <a:lnTo>
                        <a:pt x="159131" y="163513"/>
                      </a:lnTo>
                      <a:lnTo>
                        <a:pt x="117411" y="135699"/>
                      </a:lnTo>
                      <a:lnTo>
                        <a:pt x="84328" y="134811"/>
                      </a:lnTo>
                      <a:lnTo>
                        <a:pt x="62611" y="157417"/>
                      </a:lnTo>
                      <a:lnTo>
                        <a:pt x="29527" y="148717"/>
                      </a:lnTo>
                      <a:lnTo>
                        <a:pt x="0" y="195453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4C298775-0177-2451-5B3D-6B638EC4B89A}"/>
                    </a:ext>
                  </a:extLst>
                </p:cNvPr>
                <p:cNvSpPr/>
                <p:nvPr/>
              </p:nvSpPr>
              <p:spPr>
                <a:xfrm>
                  <a:off x="2237739" y="2405951"/>
                  <a:ext cx="92202" cy="234632"/>
                </a:xfrm>
                <a:custGeom>
                  <a:avLst/>
                  <a:gdLst>
                    <a:gd name="csX0" fmla="*/ 92202 w 92202"/>
                    <a:gd name="csY0" fmla="*/ 0 h 234632"/>
                    <a:gd name="csX1" fmla="*/ 80010 w 92202"/>
                    <a:gd name="csY1" fmla="*/ 0 h 234632"/>
                    <a:gd name="csX2" fmla="*/ 80010 w 92202"/>
                    <a:gd name="csY2" fmla="*/ 26098 h 234632"/>
                    <a:gd name="csX3" fmla="*/ 57404 w 92202"/>
                    <a:gd name="csY3" fmla="*/ 63500 h 234632"/>
                    <a:gd name="csX4" fmla="*/ 50483 w 92202"/>
                    <a:gd name="csY4" fmla="*/ 117475 h 234632"/>
                    <a:gd name="csX5" fmla="*/ 0 w 92202"/>
                    <a:gd name="csY5" fmla="*/ 213169 h 234632"/>
                    <a:gd name="csX6" fmla="*/ 13907 w 92202"/>
                    <a:gd name="csY6" fmla="*/ 234632 h 23463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92202" h="234632">
                      <a:moveTo>
                        <a:pt x="92202" y="0"/>
                      </a:moveTo>
                      <a:lnTo>
                        <a:pt x="80010" y="0"/>
                      </a:lnTo>
                      <a:lnTo>
                        <a:pt x="80010" y="26098"/>
                      </a:lnTo>
                      <a:lnTo>
                        <a:pt x="57404" y="63500"/>
                      </a:lnTo>
                      <a:lnTo>
                        <a:pt x="50483" y="117475"/>
                      </a:lnTo>
                      <a:lnTo>
                        <a:pt x="0" y="213169"/>
                      </a:lnTo>
                      <a:lnTo>
                        <a:pt x="13907" y="234632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64DD2E6C-1D55-2BF2-8DEE-58851C7F2B2F}"/>
                    </a:ext>
                  </a:extLst>
                </p:cNvPr>
                <p:cNvSpPr/>
                <p:nvPr/>
              </p:nvSpPr>
              <p:spPr>
                <a:xfrm>
                  <a:off x="2103754" y="2410332"/>
                  <a:ext cx="41783" cy="230251"/>
                </a:xfrm>
                <a:custGeom>
                  <a:avLst/>
                  <a:gdLst>
                    <a:gd name="csX0" fmla="*/ 31306 w 41783"/>
                    <a:gd name="csY0" fmla="*/ 0 h 230251"/>
                    <a:gd name="csX1" fmla="*/ 31306 w 41783"/>
                    <a:gd name="csY1" fmla="*/ 21717 h 230251"/>
                    <a:gd name="csX2" fmla="*/ 41783 w 41783"/>
                    <a:gd name="csY2" fmla="*/ 26099 h 230251"/>
                    <a:gd name="csX3" fmla="*/ 41783 w 41783"/>
                    <a:gd name="csY3" fmla="*/ 93028 h 230251"/>
                    <a:gd name="csX4" fmla="*/ 0 w 41783"/>
                    <a:gd name="csY4" fmla="*/ 123508 h 230251"/>
                    <a:gd name="csX5" fmla="*/ 18923 w 41783"/>
                    <a:gd name="csY5" fmla="*/ 230251 h 23025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41783" h="230251">
                      <a:moveTo>
                        <a:pt x="31306" y="0"/>
                      </a:moveTo>
                      <a:lnTo>
                        <a:pt x="31306" y="21717"/>
                      </a:lnTo>
                      <a:lnTo>
                        <a:pt x="41783" y="26099"/>
                      </a:lnTo>
                      <a:lnTo>
                        <a:pt x="41783" y="93028"/>
                      </a:lnTo>
                      <a:lnTo>
                        <a:pt x="0" y="123508"/>
                      </a:lnTo>
                      <a:lnTo>
                        <a:pt x="18923" y="230251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</p:grpSp>
          <p:grpSp>
            <p:nvGrpSpPr>
              <p:cNvPr id="17" name="Graphic 2">
                <a:extLst>
                  <a:ext uri="{FF2B5EF4-FFF2-40B4-BE49-F238E27FC236}">
                    <a16:creationId xmlns:a16="http://schemas.microsoft.com/office/drawing/2014/main" id="{ACF480D6-F2D8-4138-6F44-8A3892835EA9}"/>
                  </a:ext>
                </a:extLst>
              </p:cNvPr>
              <p:cNvGrpSpPr/>
              <p:nvPr/>
            </p:nvGrpSpPr>
            <p:grpSpPr>
              <a:xfrm>
                <a:off x="2736786" y="2064956"/>
                <a:ext cx="1238377" cy="2170239"/>
                <a:chOff x="2736786" y="2064956"/>
                <a:chExt cx="1238377" cy="2170239"/>
              </a:xfrm>
              <a:no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5DD70A56-F438-1940-F685-10D08A6DC438}"/>
                    </a:ext>
                  </a:extLst>
                </p:cNvPr>
                <p:cNvSpPr/>
                <p:nvPr/>
              </p:nvSpPr>
              <p:spPr>
                <a:xfrm>
                  <a:off x="3652202" y="2893948"/>
                  <a:ext cx="285559" cy="84518"/>
                </a:xfrm>
                <a:custGeom>
                  <a:avLst/>
                  <a:gdLst>
                    <a:gd name="csX0" fmla="*/ 285559 w 285559"/>
                    <a:gd name="csY0" fmla="*/ 84518 h 84518"/>
                    <a:gd name="csX1" fmla="*/ 151257 w 285559"/>
                    <a:gd name="csY1" fmla="*/ 21463 h 84518"/>
                    <a:gd name="csX2" fmla="*/ 0 w 285559"/>
                    <a:gd name="csY2" fmla="*/ 0 h 845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85559" h="84518">
                      <a:moveTo>
                        <a:pt x="285559" y="84518"/>
                      </a:moveTo>
                      <a:lnTo>
                        <a:pt x="151257" y="2146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85916" cap="flat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071AF86-CB00-60EB-EC10-C5F0A96E21F8}"/>
                    </a:ext>
                  </a:extLst>
                </p:cNvPr>
                <p:cNvSpPr/>
                <p:nvPr/>
              </p:nvSpPr>
              <p:spPr>
                <a:xfrm>
                  <a:off x="3637597" y="2525458"/>
                  <a:ext cx="337566" cy="453008"/>
                </a:xfrm>
                <a:custGeom>
                  <a:avLst/>
                  <a:gdLst>
                    <a:gd name="csX0" fmla="*/ 0 w 337566"/>
                    <a:gd name="csY0" fmla="*/ 374777 h 453008"/>
                    <a:gd name="csX1" fmla="*/ 14034 w 337566"/>
                    <a:gd name="csY1" fmla="*/ 366586 h 453008"/>
                    <a:gd name="csX2" fmla="*/ 50229 w 337566"/>
                    <a:gd name="csY2" fmla="*/ 0 h 453008"/>
                    <a:gd name="csX3" fmla="*/ 337566 w 337566"/>
                    <a:gd name="csY3" fmla="*/ 23241 h 453008"/>
                    <a:gd name="csX4" fmla="*/ 325882 w 337566"/>
                    <a:gd name="csY4" fmla="*/ 183198 h 453008"/>
                    <a:gd name="csX5" fmla="*/ 307213 w 337566"/>
                    <a:gd name="csY5" fmla="*/ 235776 h 453008"/>
                    <a:gd name="csX6" fmla="*/ 300165 w 337566"/>
                    <a:gd name="csY6" fmla="*/ 453009 h 4530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37566" h="453008">
                      <a:moveTo>
                        <a:pt x="0" y="374777"/>
                      </a:moveTo>
                      <a:lnTo>
                        <a:pt x="14034" y="366586"/>
                      </a:lnTo>
                      <a:lnTo>
                        <a:pt x="50229" y="0"/>
                      </a:lnTo>
                      <a:lnTo>
                        <a:pt x="337566" y="23241"/>
                      </a:lnTo>
                      <a:lnTo>
                        <a:pt x="325882" y="183198"/>
                      </a:lnTo>
                      <a:lnTo>
                        <a:pt x="307213" y="235776"/>
                      </a:lnTo>
                      <a:lnTo>
                        <a:pt x="300165" y="453009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29E7622-B0E0-AC12-5F87-97372E54E72F}"/>
                    </a:ext>
                  </a:extLst>
                </p:cNvPr>
                <p:cNvSpPr/>
                <p:nvPr/>
              </p:nvSpPr>
              <p:spPr>
                <a:xfrm>
                  <a:off x="2736786" y="2815589"/>
                  <a:ext cx="900810" cy="84645"/>
                </a:xfrm>
                <a:custGeom>
                  <a:avLst/>
                  <a:gdLst>
                    <a:gd name="csX0" fmla="*/ 0 w 900810"/>
                    <a:gd name="csY0" fmla="*/ 0 h 84645"/>
                    <a:gd name="csX1" fmla="*/ 767715 w 900810"/>
                    <a:gd name="csY1" fmla="*/ 71755 h 84645"/>
                    <a:gd name="csX2" fmla="*/ 900811 w 900810"/>
                    <a:gd name="csY2" fmla="*/ 84646 h 846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900810" h="84645">
                      <a:moveTo>
                        <a:pt x="0" y="0"/>
                      </a:moveTo>
                      <a:lnTo>
                        <a:pt x="767715" y="71755"/>
                      </a:lnTo>
                      <a:lnTo>
                        <a:pt x="900811" y="84646"/>
                      </a:lnTo>
                    </a:path>
                  </a:pathLst>
                </a:custGeom>
                <a:noFill/>
                <a:ln w="85916" cap="flat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C631908F-70FB-4E1A-089B-37B1EB092B88}"/>
                    </a:ext>
                  </a:extLst>
                </p:cNvPr>
                <p:cNvSpPr/>
                <p:nvPr/>
              </p:nvSpPr>
              <p:spPr>
                <a:xfrm>
                  <a:off x="2736786" y="2064956"/>
                  <a:ext cx="290004" cy="750633"/>
                </a:xfrm>
                <a:custGeom>
                  <a:avLst/>
                  <a:gdLst>
                    <a:gd name="csX0" fmla="*/ 290005 w 290004"/>
                    <a:gd name="csY0" fmla="*/ 0 h 750633"/>
                    <a:gd name="csX1" fmla="*/ 216027 w 290004"/>
                    <a:gd name="csY1" fmla="*/ 86106 h 750633"/>
                    <a:gd name="csX2" fmla="*/ 206502 w 290004"/>
                    <a:gd name="csY2" fmla="*/ 118301 h 750633"/>
                    <a:gd name="csX3" fmla="*/ 76835 w 290004"/>
                    <a:gd name="csY3" fmla="*/ 295783 h 750633"/>
                    <a:gd name="csX4" fmla="*/ 96012 w 290004"/>
                    <a:gd name="csY4" fmla="*/ 315786 h 750633"/>
                    <a:gd name="csX5" fmla="*/ 96012 w 290004"/>
                    <a:gd name="csY5" fmla="*/ 410591 h 750633"/>
                    <a:gd name="csX6" fmla="*/ 0 w 290004"/>
                    <a:gd name="csY6" fmla="*/ 750633 h 75063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290004" h="750633">
                      <a:moveTo>
                        <a:pt x="290005" y="0"/>
                      </a:moveTo>
                      <a:lnTo>
                        <a:pt x="216027" y="86106"/>
                      </a:lnTo>
                      <a:lnTo>
                        <a:pt x="206502" y="118301"/>
                      </a:lnTo>
                      <a:lnTo>
                        <a:pt x="76835" y="295783"/>
                      </a:lnTo>
                      <a:lnTo>
                        <a:pt x="96012" y="315786"/>
                      </a:lnTo>
                      <a:lnTo>
                        <a:pt x="96012" y="410591"/>
                      </a:lnTo>
                      <a:lnTo>
                        <a:pt x="0" y="750633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8BA4853-86C3-987E-50B7-9B6D8C2EA869}"/>
                    </a:ext>
                  </a:extLst>
                </p:cNvPr>
                <p:cNvSpPr/>
                <p:nvPr/>
              </p:nvSpPr>
              <p:spPr>
                <a:xfrm>
                  <a:off x="3801110" y="2475103"/>
                  <a:ext cx="33909" cy="374904"/>
                </a:xfrm>
                <a:custGeom>
                  <a:avLst/>
                  <a:gdLst>
                    <a:gd name="csX0" fmla="*/ 33909 w 33909"/>
                    <a:gd name="csY0" fmla="*/ 0 h 374904"/>
                    <a:gd name="csX1" fmla="*/ 0 w 33909"/>
                    <a:gd name="csY1" fmla="*/ 374904 h 37490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33909" h="374904">
                      <a:moveTo>
                        <a:pt x="33909" y="0"/>
                      </a:moveTo>
                      <a:lnTo>
                        <a:pt x="0" y="374904"/>
                      </a:lnTo>
                    </a:path>
                  </a:pathLst>
                </a:custGeom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91E524E-6F5C-9C3A-AE4F-909A5A9564B2}"/>
                    </a:ext>
                  </a:extLst>
                </p:cNvPr>
                <p:cNvSpPr/>
                <p:nvPr/>
              </p:nvSpPr>
              <p:spPr>
                <a:xfrm>
                  <a:off x="3665664" y="2838323"/>
                  <a:ext cx="265112" cy="19875"/>
                </a:xfrm>
                <a:custGeom>
                  <a:avLst/>
                  <a:gdLst>
                    <a:gd name="csX0" fmla="*/ 265113 w 265112"/>
                    <a:gd name="csY0" fmla="*/ 19875 h 19875"/>
                    <a:gd name="csX1" fmla="*/ 0 w 265112"/>
                    <a:gd name="csY1" fmla="*/ 0 h 198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265112" h="19875">
                      <a:moveTo>
                        <a:pt x="265113" y="19875"/>
                      </a:moveTo>
                      <a:lnTo>
                        <a:pt x="0" y="0"/>
                      </a:lnTo>
                    </a:path>
                  </a:pathLst>
                </a:custGeom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6AC6DB6-B62B-05CA-CA08-8BFB24B08411}"/>
                    </a:ext>
                  </a:extLst>
                </p:cNvPr>
                <p:cNvSpPr/>
                <p:nvPr/>
              </p:nvSpPr>
              <p:spPr>
                <a:xfrm>
                  <a:off x="3268535" y="2897885"/>
                  <a:ext cx="237109" cy="832739"/>
                </a:xfrm>
                <a:custGeom>
                  <a:avLst/>
                  <a:gdLst>
                    <a:gd name="csX0" fmla="*/ 237109 w 237109"/>
                    <a:gd name="csY0" fmla="*/ 0 h 832739"/>
                    <a:gd name="csX1" fmla="*/ 214948 w 237109"/>
                    <a:gd name="csY1" fmla="*/ 229616 h 832739"/>
                    <a:gd name="csX2" fmla="*/ 128143 w 237109"/>
                    <a:gd name="csY2" fmla="*/ 491680 h 832739"/>
                    <a:gd name="csX3" fmla="*/ 128143 w 237109"/>
                    <a:gd name="csY3" fmla="*/ 529082 h 832739"/>
                    <a:gd name="csX4" fmla="*/ 148336 w 237109"/>
                    <a:gd name="csY4" fmla="*/ 643573 h 832739"/>
                    <a:gd name="csX5" fmla="*/ 0 w 237109"/>
                    <a:gd name="csY5" fmla="*/ 832739 h 83273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37109" h="832739">
                      <a:moveTo>
                        <a:pt x="237109" y="0"/>
                      </a:moveTo>
                      <a:lnTo>
                        <a:pt x="214948" y="229616"/>
                      </a:lnTo>
                      <a:lnTo>
                        <a:pt x="128143" y="491680"/>
                      </a:lnTo>
                      <a:lnTo>
                        <a:pt x="128143" y="529082"/>
                      </a:lnTo>
                      <a:lnTo>
                        <a:pt x="148336" y="643573"/>
                      </a:lnTo>
                      <a:lnTo>
                        <a:pt x="0" y="832739"/>
                      </a:lnTo>
                    </a:path>
                  </a:pathLst>
                </a:custGeom>
                <a:noFill/>
                <a:ln w="50546" cap="flat">
                  <a:solidFill>
                    <a:srgbClr val="ABC352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7D191F73-AAB4-DF48-0161-F4D7B84A1933}"/>
                    </a:ext>
                  </a:extLst>
                </p:cNvPr>
                <p:cNvSpPr/>
                <p:nvPr/>
              </p:nvSpPr>
              <p:spPr>
                <a:xfrm>
                  <a:off x="3071177" y="3501707"/>
                  <a:ext cx="336359" cy="574675"/>
                </a:xfrm>
                <a:custGeom>
                  <a:avLst/>
                  <a:gdLst>
                    <a:gd name="csX0" fmla="*/ 0 w 336359"/>
                    <a:gd name="csY0" fmla="*/ 0 h 574675"/>
                    <a:gd name="csX1" fmla="*/ 32702 w 336359"/>
                    <a:gd name="csY1" fmla="*/ 63055 h 574675"/>
                    <a:gd name="csX2" fmla="*/ 210249 w 336359"/>
                    <a:gd name="csY2" fmla="*/ 241808 h 574675"/>
                    <a:gd name="csX3" fmla="*/ 253429 w 336359"/>
                    <a:gd name="csY3" fmla="*/ 316547 h 574675"/>
                    <a:gd name="csX4" fmla="*/ 336360 w 336359"/>
                    <a:gd name="csY4" fmla="*/ 397129 h 574675"/>
                    <a:gd name="csX5" fmla="*/ 325501 w 336359"/>
                    <a:gd name="csY5" fmla="*/ 527939 h 574675"/>
                    <a:gd name="csX6" fmla="*/ 284798 w 336359"/>
                    <a:gd name="csY6" fmla="*/ 574675 h 574675"/>
                    <a:gd name="csX7" fmla="*/ 235902 w 336359"/>
                    <a:gd name="csY7" fmla="*/ 541972 h 5746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336359" h="574675">
                      <a:moveTo>
                        <a:pt x="0" y="0"/>
                      </a:moveTo>
                      <a:lnTo>
                        <a:pt x="32702" y="63055"/>
                      </a:lnTo>
                      <a:lnTo>
                        <a:pt x="210249" y="241808"/>
                      </a:lnTo>
                      <a:lnTo>
                        <a:pt x="253429" y="316547"/>
                      </a:lnTo>
                      <a:lnTo>
                        <a:pt x="336360" y="397129"/>
                      </a:lnTo>
                      <a:lnTo>
                        <a:pt x="325501" y="527939"/>
                      </a:lnTo>
                      <a:lnTo>
                        <a:pt x="284798" y="574675"/>
                      </a:lnTo>
                      <a:lnTo>
                        <a:pt x="235902" y="541972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5EB1630-473F-7027-7D0D-4F28FA2A74F0}"/>
                    </a:ext>
                  </a:extLst>
                </p:cNvPr>
                <p:cNvSpPr/>
                <p:nvPr/>
              </p:nvSpPr>
              <p:spPr>
                <a:xfrm>
                  <a:off x="3324605" y="3770376"/>
                  <a:ext cx="46736" cy="47878"/>
                </a:xfrm>
                <a:custGeom>
                  <a:avLst/>
                  <a:gdLst>
                    <a:gd name="csX0" fmla="*/ 46736 w 46736"/>
                    <a:gd name="csY0" fmla="*/ 0 h 47878"/>
                    <a:gd name="csX1" fmla="*/ 0 w 46736"/>
                    <a:gd name="csY1" fmla="*/ 47879 h 4787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46736" h="47878">
                      <a:moveTo>
                        <a:pt x="46736" y="0"/>
                      </a:moveTo>
                      <a:lnTo>
                        <a:pt x="0" y="47879"/>
                      </a:lnTo>
                    </a:path>
                  </a:pathLst>
                </a:custGeom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AEBAB893-2D8C-B22A-A92D-8BCD9C90E8A5}"/>
                    </a:ext>
                  </a:extLst>
                </p:cNvPr>
                <p:cNvSpPr/>
                <p:nvPr/>
              </p:nvSpPr>
              <p:spPr>
                <a:xfrm>
                  <a:off x="3177476" y="3662743"/>
                  <a:ext cx="23685" cy="23495"/>
                </a:xfrm>
                <a:custGeom>
                  <a:avLst/>
                  <a:gdLst>
                    <a:gd name="csX0" fmla="*/ 0 w 23685"/>
                    <a:gd name="csY0" fmla="*/ 23495 h 23495"/>
                    <a:gd name="csX1" fmla="*/ 23685 w 23685"/>
                    <a:gd name="csY1" fmla="*/ 0 h 234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23685" h="23495">
                      <a:moveTo>
                        <a:pt x="0" y="23495"/>
                      </a:moveTo>
                      <a:lnTo>
                        <a:pt x="23685" y="0"/>
                      </a:lnTo>
                    </a:path>
                  </a:pathLst>
                </a:custGeom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750475C1-2678-5833-31B5-667BBC71899C}"/>
                    </a:ext>
                  </a:extLst>
                </p:cNvPr>
                <p:cNvSpPr/>
                <p:nvPr/>
              </p:nvSpPr>
              <p:spPr>
                <a:xfrm>
                  <a:off x="3407537" y="3897629"/>
                  <a:ext cx="36195" cy="1206"/>
                </a:xfrm>
                <a:custGeom>
                  <a:avLst/>
                  <a:gdLst>
                    <a:gd name="csX0" fmla="*/ 36195 w 36195"/>
                    <a:gd name="csY0" fmla="*/ 0 h 1206"/>
                    <a:gd name="csX1" fmla="*/ 0 w 36195"/>
                    <a:gd name="csY1" fmla="*/ 1206 h 120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36195" h="1206">
                      <a:moveTo>
                        <a:pt x="36195" y="0"/>
                      </a:moveTo>
                      <a:lnTo>
                        <a:pt x="0" y="1206"/>
                      </a:lnTo>
                    </a:path>
                  </a:pathLst>
                </a:custGeom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009B627-1927-87CC-7B50-865F2FA68B11}"/>
                    </a:ext>
                  </a:extLst>
                </p:cNvPr>
                <p:cNvSpPr/>
                <p:nvPr/>
              </p:nvSpPr>
              <p:spPr>
                <a:xfrm>
                  <a:off x="2906458" y="3791013"/>
                  <a:ext cx="402399" cy="266636"/>
                </a:xfrm>
                <a:custGeom>
                  <a:avLst/>
                  <a:gdLst>
                    <a:gd name="csX0" fmla="*/ 0 w 402399"/>
                    <a:gd name="csY0" fmla="*/ 266636 h 266636"/>
                    <a:gd name="csX1" fmla="*/ 25718 w 402399"/>
                    <a:gd name="csY1" fmla="*/ 247967 h 266636"/>
                    <a:gd name="csX2" fmla="*/ 66612 w 402399"/>
                    <a:gd name="csY2" fmla="*/ 236283 h 266636"/>
                    <a:gd name="csX3" fmla="*/ 177546 w 402399"/>
                    <a:gd name="csY3" fmla="*/ 129984 h 266636"/>
                    <a:gd name="csX4" fmla="*/ 402400 w 402399"/>
                    <a:gd name="csY4" fmla="*/ 0 h 2666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402399" h="266636">
                      <a:moveTo>
                        <a:pt x="0" y="266636"/>
                      </a:moveTo>
                      <a:lnTo>
                        <a:pt x="25718" y="247967"/>
                      </a:lnTo>
                      <a:lnTo>
                        <a:pt x="66612" y="236283"/>
                      </a:lnTo>
                      <a:lnTo>
                        <a:pt x="177546" y="129984"/>
                      </a:lnTo>
                      <a:lnTo>
                        <a:pt x="402400" y="0"/>
                      </a:lnTo>
                    </a:path>
                  </a:pathLst>
                </a:custGeom>
                <a:noFill/>
                <a:ln w="50546" cap="flat">
                  <a:solidFill>
                    <a:srgbClr val="ABC352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5F9E6D7-EA81-7748-0849-8018DAA6E7FF}"/>
                    </a:ext>
                  </a:extLst>
                </p:cNvPr>
                <p:cNvSpPr/>
                <p:nvPr/>
              </p:nvSpPr>
              <p:spPr>
                <a:xfrm>
                  <a:off x="3071177" y="3920998"/>
                  <a:ext cx="12827" cy="314198"/>
                </a:xfrm>
                <a:custGeom>
                  <a:avLst/>
                  <a:gdLst>
                    <a:gd name="csX0" fmla="*/ 0 w 12827"/>
                    <a:gd name="csY0" fmla="*/ 314198 h 314198"/>
                    <a:gd name="csX1" fmla="*/ 12827 w 12827"/>
                    <a:gd name="csY1" fmla="*/ 0 h 3141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12827" h="314198">
                      <a:moveTo>
                        <a:pt x="0" y="314198"/>
                      </a:moveTo>
                      <a:lnTo>
                        <a:pt x="12827" y="0"/>
                      </a:lnTo>
                    </a:path>
                  </a:pathLst>
                </a:custGeom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</p:grp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CD7F55DB-ACE0-B28A-E958-DFC30A928C0F}"/>
                  </a:ext>
                </a:extLst>
              </p:cNvPr>
              <p:cNvSpPr/>
              <p:nvPr/>
            </p:nvSpPr>
            <p:spPr>
              <a:xfrm>
                <a:off x="1552828" y="4057650"/>
                <a:ext cx="1353629" cy="864298"/>
              </a:xfrm>
              <a:custGeom>
                <a:avLst/>
                <a:gdLst>
                  <a:gd name="csX0" fmla="*/ 0 w 1353629"/>
                  <a:gd name="csY0" fmla="*/ 381953 h 864298"/>
                  <a:gd name="csX1" fmla="*/ 19876 w 1353629"/>
                  <a:gd name="csY1" fmla="*/ 485902 h 864298"/>
                  <a:gd name="csX2" fmla="*/ 19876 w 1353629"/>
                  <a:gd name="csY2" fmla="*/ 643572 h 864298"/>
                  <a:gd name="csX3" fmla="*/ 96965 w 1353629"/>
                  <a:gd name="csY3" fmla="*/ 864298 h 864298"/>
                  <a:gd name="csX4" fmla="*/ 334010 w 1353629"/>
                  <a:gd name="csY4" fmla="*/ 605028 h 864298"/>
                  <a:gd name="csX5" fmla="*/ 412306 w 1353629"/>
                  <a:gd name="csY5" fmla="*/ 398272 h 864298"/>
                  <a:gd name="csX6" fmla="*/ 534924 w 1353629"/>
                  <a:gd name="csY6" fmla="*/ 300165 h 864298"/>
                  <a:gd name="csX7" fmla="*/ 682054 w 1353629"/>
                  <a:gd name="csY7" fmla="*/ 267462 h 864298"/>
                  <a:gd name="csX8" fmla="*/ 920369 w 1353629"/>
                  <a:gd name="csY8" fmla="*/ 267462 h 864298"/>
                  <a:gd name="csX9" fmla="*/ 1128268 w 1353629"/>
                  <a:gd name="csY9" fmla="*/ 177546 h 864298"/>
                  <a:gd name="csX10" fmla="*/ 1353630 w 1353629"/>
                  <a:gd name="csY10" fmla="*/ 0 h 86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353629" h="864298">
                    <a:moveTo>
                      <a:pt x="0" y="381953"/>
                    </a:moveTo>
                    <a:lnTo>
                      <a:pt x="19876" y="485902"/>
                    </a:lnTo>
                    <a:lnTo>
                      <a:pt x="19876" y="643572"/>
                    </a:lnTo>
                    <a:lnTo>
                      <a:pt x="96965" y="864298"/>
                    </a:lnTo>
                    <a:lnTo>
                      <a:pt x="334010" y="605028"/>
                    </a:lnTo>
                    <a:lnTo>
                      <a:pt x="412306" y="398272"/>
                    </a:lnTo>
                    <a:lnTo>
                      <a:pt x="534924" y="300165"/>
                    </a:lnTo>
                    <a:lnTo>
                      <a:pt x="682054" y="267462"/>
                    </a:lnTo>
                    <a:lnTo>
                      <a:pt x="920369" y="267462"/>
                    </a:lnTo>
                    <a:lnTo>
                      <a:pt x="1128268" y="177546"/>
                    </a:lnTo>
                    <a:lnTo>
                      <a:pt x="1353630" y="0"/>
                    </a:lnTo>
                  </a:path>
                </a:pathLst>
              </a:custGeom>
              <a:noFill/>
              <a:ln w="50546" cap="flat">
                <a:solidFill>
                  <a:srgbClr val="ABC35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HR"/>
              </a:p>
            </p:txBody>
          </p:sp>
          <p:grpSp>
            <p:nvGrpSpPr>
              <p:cNvPr id="33" name="Graphic 2">
                <a:extLst>
                  <a:ext uri="{FF2B5EF4-FFF2-40B4-BE49-F238E27FC236}">
                    <a16:creationId xmlns:a16="http://schemas.microsoft.com/office/drawing/2014/main" id="{07416754-FD40-AD4F-FA24-23877874E7E3}"/>
                  </a:ext>
                </a:extLst>
              </p:cNvPr>
              <p:cNvGrpSpPr/>
              <p:nvPr/>
            </p:nvGrpSpPr>
            <p:grpSpPr>
              <a:xfrm>
                <a:off x="3957701" y="3000184"/>
                <a:ext cx="2981325" cy="1611883"/>
                <a:chOff x="3957701" y="3000184"/>
                <a:chExt cx="2981325" cy="1611883"/>
              </a:xfrm>
              <a:no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E93BD-A6F9-3416-58C1-78E86E1EBA7C}"/>
                    </a:ext>
                  </a:extLst>
                </p:cNvPr>
                <p:cNvSpPr/>
                <p:nvPr/>
              </p:nvSpPr>
              <p:spPr>
                <a:xfrm>
                  <a:off x="3957701" y="3000184"/>
                  <a:ext cx="2981325" cy="1611883"/>
                </a:xfrm>
                <a:custGeom>
                  <a:avLst/>
                  <a:gdLst>
                    <a:gd name="csX0" fmla="*/ 0 w 2981325"/>
                    <a:gd name="csY0" fmla="*/ 0 h 1611883"/>
                    <a:gd name="csX1" fmla="*/ 378396 w 2981325"/>
                    <a:gd name="csY1" fmla="*/ 288481 h 1611883"/>
                    <a:gd name="csX2" fmla="*/ 434848 w 2981325"/>
                    <a:gd name="csY2" fmla="*/ 288481 h 1611883"/>
                    <a:gd name="csX3" fmla="*/ 434848 w 2981325"/>
                    <a:gd name="csY3" fmla="*/ 334518 h 1611883"/>
                    <a:gd name="csX4" fmla="*/ 1289939 w 2981325"/>
                    <a:gd name="csY4" fmla="*/ 852995 h 1611883"/>
                    <a:gd name="csX5" fmla="*/ 1346390 w 2981325"/>
                    <a:gd name="csY5" fmla="*/ 967994 h 1611883"/>
                    <a:gd name="csX6" fmla="*/ 1708087 w 2981325"/>
                    <a:gd name="csY6" fmla="*/ 1026541 h 1611883"/>
                    <a:gd name="csX7" fmla="*/ 2439861 w 2981325"/>
                    <a:gd name="csY7" fmla="*/ 1611884 h 1611883"/>
                    <a:gd name="csX8" fmla="*/ 2981325 w 2981325"/>
                    <a:gd name="csY8" fmla="*/ 1611884 h 16118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981325" h="1611883">
                      <a:moveTo>
                        <a:pt x="0" y="0"/>
                      </a:moveTo>
                      <a:lnTo>
                        <a:pt x="378396" y="288481"/>
                      </a:lnTo>
                      <a:lnTo>
                        <a:pt x="434848" y="288481"/>
                      </a:lnTo>
                      <a:lnTo>
                        <a:pt x="434848" y="334518"/>
                      </a:lnTo>
                      <a:lnTo>
                        <a:pt x="1289939" y="852995"/>
                      </a:lnTo>
                      <a:lnTo>
                        <a:pt x="1346390" y="967994"/>
                      </a:lnTo>
                      <a:lnTo>
                        <a:pt x="1708087" y="1026541"/>
                      </a:lnTo>
                      <a:lnTo>
                        <a:pt x="2439861" y="1611884"/>
                      </a:lnTo>
                      <a:lnTo>
                        <a:pt x="2981325" y="1611884"/>
                      </a:lnTo>
                    </a:path>
                  </a:pathLst>
                </a:custGeom>
                <a:noFill/>
                <a:ln w="85916" cap="flat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A76FE5B-A029-DD61-CC8D-590E4CD99353}"/>
                    </a:ext>
                  </a:extLst>
                </p:cNvPr>
                <p:cNvSpPr/>
                <p:nvPr/>
              </p:nvSpPr>
              <p:spPr>
                <a:xfrm>
                  <a:off x="5448363" y="3077527"/>
                  <a:ext cx="1122743" cy="913955"/>
                </a:xfrm>
                <a:custGeom>
                  <a:avLst/>
                  <a:gdLst>
                    <a:gd name="csX0" fmla="*/ 1122743 w 1122743"/>
                    <a:gd name="csY0" fmla="*/ 0 h 913955"/>
                    <a:gd name="csX1" fmla="*/ 1080897 w 1122743"/>
                    <a:gd name="csY1" fmla="*/ 351219 h 913955"/>
                    <a:gd name="csX2" fmla="*/ 610489 w 1122743"/>
                    <a:gd name="csY2" fmla="*/ 351219 h 913955"/>
                    <a:gd name="csX3" fmla="*/ 209105 w 1122743"/>
                    <a:gd name="csY3" fmla="*/ 476694 h 913955"/>
                    <a:gd name="csX4" fmla="*/ 163068 w 1122743"/>
                    <a:gd name="csY4" fmla="*/ 464121 h 913955"/>
                    <a:gd name="csX5" fmla="*/ 144272 w 1122743"/>
                    <a:gd name="csY5" fmla="*/ 499682 h 913955"/>
                    <a:gd name="csX6" fmla="*/ 22987 w 1122743"/>
                    <a:gd name="csY6" fmla="*/ 574929 h 913955"/>
                    <a:gd name="csX7" fmla="*/ 0 w 1122743"/>
                    <a:gd name="csY7" fmla="*/ 913956 h 9139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1122743" h="913955">
                      <a:moveTo>
                        <a:pt x="1122743" y="0"/>
                      </a:moveTo>
                      <a:lnTo>
                        <a:pt x="1080897" y="351219"/>
                      </a:lnTo>
                      <a:lnTo>
                        <a:pt x="610489" y="351219"/>
                      </a:lnTo>
                      <a:lnTo>
                        <a:pt x="209105" y="476694"/>
                      </a:lnTo>
                      <a:lnTo>
                        <a:pt x="163068" y="464121"/>
                      </a:lnTo>
                      <a:lnTo>
                        <a:pt x="144272" y="499682"/>
                      </a:lnTo>
                      <a:lnTo>
                        <a:pt x="22987" y="574929"/>
                      </a:lnTo>
                      <a:lnTo>
                        <a:pt x="0" y="913956"/>
                      </a:lnTo>
                    </a:path>
                  </a:pathLst>
                </a:custGeom>
                <a:noFill/>
                <a:ln w="85916" cap="flat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46FEADC7-D4DB-B930-3106-49E93CE5210B}"/>
                    </a:ext>
                  </a:extLst>
                </p:cNvPr>
                <p:cNvSpPr/>
                <p:nvPr/>
              </p:nvSpPr>
              <p:spPr>
                <a:xfrm>
                  <a:off x="5151501" y="3853179"/>
                  <a:ext cx="102425" cy="138303"/>
                </a:xfrm>
                <a:custGeom>
                  <a:avLst/>
                  <a:gdLst>
                    <a:gd name="csX0" fmla="*/ 0 w 102425"/>
                    <a:gd name="csY0" fmla="*/ 138303 h 138303"/>
                    <a:gd name="csX1" fmla="*/ 102426 w 102425"/>
                    <a:gd name="csY1" fmla="*/ 138303 h 138303"/>
                    <a:gd name="csX2" fmla="*/ 51245 w 102425"/>
                    <a:gd name="csY2" fmla="*/ 31369 h 138303"/>
                    <a:gd name="csX3" fmla="*/ 96139 w 102425"/>
                    <a:gd name="csY3" fmla="*/ 0 h 13830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02425" h="138303">
                      <a:moveTo>
                        <a:pt x="0" y="138303"/>
                      </a:moveTo>
                      <a:lnTo>
                        <a:pt x="102426" y="138303"/>
                      </a:lnTo>
                      <a:lnTo>
                        <a:pt x="51245" y="31369"/>
                      </a:lnTo>
                      <a:lnTo>
                        <a:pt x="96139" y="0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</p:grpSp>
          <p:grpSp>
            <p:nvGrpSpPr>
              <p:cNvPr id="37" name="Graphic 2">
                <a:extLst>
                  <a:ext uri="{FF2B5EF4-FFF2-40B4-BE49-F238E27FC236}">
                    <a16:creationId xmlns:a16="http://schemas.microsoft.com/office/drawing/2014/main" id="{9C6FEF72-5797-2E79-4710-B5252779B8FC}"/>
                  </a:ext>
                </a:extLst>
              </p:cNvPr>
              <p:cNvGrpSpPr/>
              <p:nvPr/>
            </p:nvGrpSpPr>
            <p:grpSpPr>
              <a:xfrm>
                <a:off x="6035484" y="2016633"/>
                <a:ext cx="4893881" cy="1451737"/>
                <a:chOff x="6035484" y="2016633"/>
                <a:chExt cx="4893881" cy="1451737"/>
              </a:xfrm>
              <a:noFill/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59A7FFA-0099-167C-63A7-3CE587BF8800}"/>
                    </a:ext>
                  </a:extLst>
                </p:cNvPr>
                <p:cNvSpPr/>
                <p:nvPr/>
              </p:nvSpPr>
              <p:spPr>
                <a:xfrm>
                  <a:off x="6035484" y="2521711"/>
                  <a:ext cx="3949827" cy="792543"/>
                </a:xfrm>
                <a:custGeom>
                  <a:avLst/>
                  <a:gdLst>
                    <a:gd name="csX0" fmla="*/ 0 w 3949827"/>
                    <a:gd name="csY0" fmla="*/ 456755 h 792543"/>
                    <a:gd name="csX1" fmla="*/ 494285 w 3949827"/>
                    <a:gd name="csY1" fmla="*/ 534733 h 792543"/>
                    <a:gd name="csX2" fmla="*/ 608013 w 3949827"/>
                    <a:gd name="csY2" fmla="*/ 582867 h 792543"/>
                    <a:gd name="csX3" fmla="*/ 1242251 w 3949827"/>
                    <a:gd name="csY3" fmla="*/ 696595 h 792543"/>
                    <a:gd name="csX4" fmla="*/ 1347280 w 3949827"/>
                    <a:gd name="csY4" fmla="*/ 740347 h 792543"/>
                    <a:gd name="csX5" fmla="*/ 1819656 w 3949827"/>
                    <a:gd name="csY5" fmla="*/ 705358 h 792543"/>
                    <a:gd name="csX6" fmla="*/ 2047113 w 3949827"/>
                    <a:gd name="csY6" fmla="*/ 635381 h 792543"/>
                    <a:gd name="csX7" fmla="*/ 2532635 w 3949827"/>
                    <a:gd name="csY7" fmla="*/ 792544 h 792543"/>
                    <a:gd name="csX8" fmla="*/ 3949827 w 3949827"/>
                    <a:gd name="csY8" fmla="*/ 0 h 7925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3949827" h="792543">
                      <a:moveTo>
                        <a:pt x="0" y="456755"/>
                      </a:moveTo>
                      <a:lnTo>
                        <a:pt x="494285" y="534733"/>
                      </a:lnTo>
                      <a:lnTo>
                        <a:pt x="608013" y="582867"/>
                      </a:lnTo>
                      <a:lnTo>
                        <a:pt x="1242251" y="696595"/>
                      </a:lnTo>
                      <a:lnTo>
                        <a:pt x="1347280" y="740347"/>
                      </a:lnTo>
                      <a:lnTo>
                        <a:pt x="1819656" y="705358"/>
                      </a:lnTo>
                      <a:lnTo>
                        <a:pt x="2047113" y="635381"/>
                      </a:lnTo>
                      <a:lnTo>
                        <a:pt x="2532635" y="792544"/>
                      </a:lnTo>
                      <a:lnTo>
                        <a:pt x="3949827" y="0"/>
                      </a:lnTo>
                    </a:path>
                  </a:pathLst>
                </a:custGeom>
                <a:noFill/>
                <a:ln w="85916" cap="flat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46A3CCB-FD6F-4C6E-18CF-B36459AC1552}"/>
                    </a:ext>
                  </a:extLst>
                </p:cNvPr>
                <p:cNvSpPr/>
                <p:nvPr/>
              </p:nvSpPr>
              <p:spPr>
                <a:xfrm>
                  <a:off x="10042207" y="2098548"/>
                  <a:ext cx="708596" cy="376554"/>
                </a:xfrm>
                <a:custGeom>
                  <a:avLst/>
                  <a:gdLst>
                    <a:gd name="csX0" fmla="*/ 0 w 708596"/>
                    <a:gd name="csY0" fmla="*/ 376555 h 376554"/>
                    <a:gd name="csX1" fmla="*/ 708597 w 708596"/>
                    <a:gd name="csY1" fmla="*/ 0 h 3765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708596" h="376554">
                      <a:moveTo>
                        <a:pt x="0" y="376555"/>
                      </a:moveTo>
                      <a:lnTo>
                        <a:pt x="708597" y="0"/>
                      </a:lnTo>
                    </a:path>
                  </a:pathLst>
                </a:custGeom>
                <a:ln w="85916" cap="flat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CE134094-C5D2-B14B-7439-64354187BAA3}"/>
                    </a:ext>
                  </a:extLst>
                </p:cNvPr>
                <p:cNvSpPr/>
                <p:nvPr/>
              </p:nvSpPr>
              <p:spPr>
                <a:xfrm>
                  <a:off x="9788525" y="2475102"/>
                  <a:ext cx="253682" cy="82740"/>
                </a:xfrm>
                <a:custGeom>
                  <a:avLst/>
                  <a:gdLst>
                    <a:gd name="csX0" fmla="*/ 0 w 253682"/>
                    <a:gd name="csY0" fmla="*/ 82740 h 82740"/>
                    <a:gd name="csX1" fmla="*/ 122428 w 253682"/>
                    <a:gd name="csY1" fmla="*/ 0 h 82740"/>
                    <a:gd name="csX2" fmla="*/ 253682 w 253682"/>
                    <a:gd name="csY2" fmla="*/ 0 h 827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53682" h="82740">
                      <a:moveTo>
                        <a:pt x="0" y="82740"/>
                      </a:moveTo>
                      <a:lnTo>
                        <a:pt x="122428" y="0"/>
                      </a:lnTo>
                      <a:lnTo>
                        <a:pt x="253682" y="0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C49334F2-530A-5832-498B-D49D1A29A781}"/>
                    </a:ext>
                  </a:extLst>
                </p:cNvPr>
                <p:cNvSpPr/>
                <p:nvPr/>
              </p:nvSpPr>
              <p:spPr>
                <a:xfrm>
                  <a:off x="10792714" y="2016633"/>
                  <a:ext cx="136651" cy="165290"/>
                </a:xfrm>
                <a:custGeom>
                  <a:avLst/>
                  <a:gdLst>
                    <a:gd name="csX0" fmla="*/ 136652 w 136651"/>
                    <a:gd name="csY0" fmla="*/ 0 h 165290"/>
                    <a:gd name="csX1" fmla="*/ 0 w 136651"/>
                    <a:gd name="csY1" fmla="*/ 165290 h 1652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136651" h="165290">
                      <a:moveTo>
                        <a:pt x="136652" y="0"/>
                      </a:moveTo>
                      <a:lnTo>
                        <a:pt x="0" y="165290"/>
                      </a:lnTo>
                    </a:path>
                  </a:pathLst>
                </a:custGeom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34F141D-943C-6200-8A27-AC82E835D056}"/>
                    </a:ext>
                  </a:extLst>
                </p:cNvPr>
                <p:cNvSpPr/>
                <p:nvPr/>
              </p:nvSpPr>
              <p:spPr>
                <a:xfrm>
                  <a:off x="10726166" y="2111629"/>
                  <a:ext cx="39052" cy="125348"/>
                </a:xfrm>
                <a:custGeom>
                  <a:avLst/>
                  <a:gdLst>
                    <a:gd name="csX0" fmla="*/ 39053 w 39052"/>
                    <a:gd name="csY0" fmla="*/ 125349 h 125348"/>
                    <a:gd name="csX1" fmla="*/ 0 w 39052"/>
                    <a:gd name="csY1" fmla="*/ 76010 h 125348"/>
                    <a:gd name="csX2" fmla="*/ 39053 w 39052"/>
                    <a:gd name="csY2" fmla="*/ 45021 h 125348"/>
                    <a:gd name="csX3" fmla="*/ 24638 w 39052"/>
                    <a:gd name="csY3" fmla="*/ 24384 h 125348"/>
                    <a:gd name="csX4" fmla="*/ 0 w 39052"/>
                    <a:gd name="csY4" fmla="*/ 0 h 12534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39052" h="125348">
                      <a:moveTo>
                        <a:pt x="39053" y="125349"/>
                      </a:moveTo>
                      <a:lnTo>
                        <a:pt x="0" y="76010"/>
                      </a:lnTo>
                      <a:lnTo>
                        <a:pt x="39053" y="45021"/>
                      </a:lnTo>
                      <a:lnTo>
                        <a:pt x="24638" y="2438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0209A-B796-B0BE-C8D8-CD7AD706574D}"/>
                    </a:ext>
                  </a:extLst>
                </p:cNvPr>
                <p:cNvSpPr/>
                <p:nvPr/>
              </p:nvSpPr>
              <p:spPr>
                <a:xfrm>
                  <a:off x="8289417" y="3304413"/>
                  <a:ext cx="248221" cy="163957"/>
                </a:xfrm>
                <a:custGeom>
                  <a:avLst/>
                  <a:gdLst>
                    <a:gd name="csX0" fmla="*/ 0 w 248221"/>
                    <a:gd name="csY0" fmla="*/ 163957 h 163957"/>
                    <a:gd name="csX1" fmla="*/ 248222 w 248221"/>
                    <a:gd name="csY1" fmla="*/ 0 h 16395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248221" h="163957">
                      <a:moveTo>
                        <a:pt x="0" y="163957"/>
                      </a:moveTo>
                      <a:lnTo>
                        <a:pt x="248222" y="0"/>
                      </a:lnTo>
                    </a:path>
                  </a:pathLst>
                </a:custGeom>
                <a:ln w="20193" cap="rnd">
                  <a:solidFill>
                    <a:srgbClr val="ABC352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HR"/>
                </a:p>
              </p:txBody>
            </p:sp>
          </p:grp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BE7DE92-48FA-F0E7-8F2D-DA498E6F68B6}"/>
                </a:ext>
              </a:extLst>
            </p:cNvPr>
            <p:cNvSpPr txBox="1"/>
            <p:nvPr/>
          </p:nvSpPr>
          <p:spPr>
            <a:xfrm>
              <a:off x="729717" y="4315463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POLJANA LEKENICKA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23FFDC-32F4-4BC3-6009-5B2F0BA2BD3F}"/>
                </a:ext>
              </a:extLst>
            </p:cNvPr>
            <p:cNvSpPr txBox="1"/>
            <p:nvPr/>
          </p:nvSpPr>
          <p:spPr>
            <a:xfrm>
              <a:off x="2198089" y="2691503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LEKENIK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B32558-0884-339A-5B07-F65E5DD6F0D0}"/>
                </a:ext>
              </a:extLst>
            </p:cNvPr>
            <p:cNvSpPr txBox="1"/>
            <p:nvPr/>
          </p:nvSpPr>
          <p:spPr>
            <a:xfrm>
              <a:off x="3504120" y="3184895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PZ MAROF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55E070-F2F0-DACB-0C7D-DE461341D7BE}"/>
                </a:ext>
              </a:extLst>
            </p:cNvPr>
            <p:cNvSpPr txBox="1"/>
            <p:nvPr/>
          </p:nvSpPr>
          <p:spPr>
            <a:xfrm>
              <a:off x="5687483" y="3250210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GREDA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49BA63-195C-2932-886B-7E2A9A6245AB}"/>
                </a:ext>
              </a:extLst>
            </p:cNvPr>
            <p:cNvSpPr txBox="1"/>
            <p:nvPr/>
          </p:nvSpPr>
          <p:spPr>
            <a:xfrm>
              <a:off x="4371866" y="4761769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DUŽICA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A1E3C52-F6D8-0F35-0D1F-EF6B2BBD8690}"/>
                </a:ext>
              </a:extLst>
            </p:cNvPr>
            <p:cNvSpPr txBox="1"/>
            <p:nvPr/>
          </p:nvSpPr>
          <p:spPr>
            <a:xfrm>
              <a:off x="5827441" y="5377590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ŽAŽINA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DCA2187-FA03-445A-2717-278A84668877}"/>
                </a:ext>
              </a:extLst>
            </p:cNvPr>
            <p:cNvSpPr txBox="1"/>
            <p:nvPr/>
          </p:nvSpPr>
          <p:spPr>
            <a:xfrm>
              <a:off x="7699785" y="3382132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SELA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AC4298D-A496-0C22-6876-67064CF025AC}"/>
                </a:ext>
              </a:extLst>
            </p:cNvPr>
            <p:cNvSpPr txBox="1"/>
            <p:nvPr/>
          </p:nvSpPr>
          <p:spPr>
            <a:xfrm>
              <a:off x="8243446" y="3075876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STUPNO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205B30D-1524-B61D-E3D7-76B46117D32B}"/>
                </a:ext>
              </a:extLst>
            </p:cNvPr>
            <p:cNvSpPr txBox="1"/>
            <p:nvPr/>
          </p:nvSpPr>
          <p:spPr>
            <a:xfrm>
              <a:off x="10139203" y="2282468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SISAK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1B6BFB-5EE3-424F-C9E4-97D91EAFB4BD}"/>
                </a:ext>
              </a:extLst>
            </p:cNvPr>
            <p:cNvSpPr txBox="1"/>
            <p:nvPr/>
          </p:nvSpPr>
          <p:spPr>
            <a:xfrm>
              <a:off x="9289940" y="2599750"/>
              <a:ext cx="1126198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GB" sz="1200" b="1" dirty="0">
                  <a:solidFill>
                    <a:srgbClr val="A4C539"/>
                  </a:solidFill>
                  <a:latin typeface="Bw Gradual DEMO Black" pitchFamily="2" charset="77"/>
                </a:rPr>
                <a:t>ODRA</a:t>
              </a:r>
              <a:endParaRPr lang="en-GB" sz="1200" b="1" baseline="30000" dirty="0">
                <a:solidFill>
                  <a:srgbClr val="A4C539"/>
                </a:solidFill>
                <a:latin typeface="Bw Gradual DEMO Black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240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58DCC-63C9-6F4C-F7C6-AD149152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9823B4C5-D2EA-0A98-0C5E-A4F05FBF5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71" y="280377"/>
            <a:ext cx="771123" cy="472027"/>
          </a:xfrm>
          <a:prstGeom prst="rect">
            <a:avLst/>
          </a:prstGeom>
        </p:spPr>
      </p:pic>
      <p:pic>
        <p:nvPicPr>
          <p:cNvPr id="2" name="Picture 1" descr="A map of different colored circles&#10;&#10;AI-generated content may be incorrect.">
            <a:extLst>
              <a:ext uri="{FF2B5EF4-FFF2-40B4-BE49-F238E27FC236}">
                <a16:creationId xmlns:a16="http://schemas.microsoft.com/office/drawing/2014/main" id="{2C390B64-8BF1-F30D-866F-5F8378021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292" y="-23216"/>
            <a:ext cx="9444534" cy="68812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E454DC-0B48-9B0B-631E-0B2401549A44}"/>
              </a:ext>
            </a:extLst>
          </p:cNvPr>
          <p:cNvCxnSpPr>
            <a:cxnSpLocks/>
          </p:cNvCxnSpPr>
          <p:nvPr/>
        </p:nvCxnSpPr>
        <p:spPr>
          <a:xfrm>
            <a:off x="218523" y="1405412"/>
            <a:ext cx="2318385" cy="9122"/>
          </a:xfrm>
          <a:prstGeom prst="line">
            <a:avLst/>
          </a:prstGeom>
          <a:ln w="19050">
            <a:solidFill>
              <a:srgbClr val="A4C5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C7063C3-7880-ECC8-89A5-1A1EBF1C5DD5}"/>
              </a:ext>
            </a:extLst>
          </p:cNvPr>
          <p:cNvSpPr txBox="1"/>
          <p:nvPr/>
        </p:nvSpPr>
        <p:spPr>
          <a:xfrm>
            <a:off x="218523" y="1565857"/>
            <a:ext cx="30401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Geografska</a:t>
            </a:r>
            <a:r>
              <a:rPr lang="en-GB" sz="3200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povezanost</a:t>
            </a:r>
            <a:endParaRPr lang="en-GB" sz="3200" b="1" cap="none" spc="0" noProof="0" dirty="0">
              <a:solidFill>
                <a:srgbClr val="A4C539"/>
              </a:solidFill>
              <a:latin typeface="Bw Gradual DEMO Bold" pitchFamily="2" charset="77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A1C68-3835-C015-C810-51EDFEFAB285}"/>
              </a:ext>
            </a:extLst>
          </p:cNvPr>
          <p:cNvSpPr txBox="1"/>
          <p:nvPr/>
        </p:nvSpPr>
        <p:spPr>
          <a:xfrm>
            <a:off x="218523" y="2550742"/>
            <a:ext cx="2412619" cy="9079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4800" b="1" cap="none" spc="0" noProof="0" dirty="0">
                <a:solidFill>
                  <a:srgbClr val="A4C539"/>
                </a:solidFill>
                <a:latin typeface="Bw Gradual DEMO Black" pitchFamily="2" charset="77"/>
                <a:cs typeface="Times New Roman" panose="02020603050405020304" pitchFamily="18" charset="0"/>
              </a:rPr>
              <a:t>1</a:t>
            </a:r>
            <a:r>
              <a:rPr lang="en-GB" sz="4800" b="1" cap="none" spc="-300" noProof="0" dirty="0">
                <a:solidFill>
                  <a:srgbClr val="A4C539"/>
                </a:solidFill>
                <a:latin typeface="Bw Gradual DEMO Black" pitchFamily="2" charset="77"/>
                <a:cs typeface="Times New Roman" panose="02020603050405020304" pitchFamily="18" charset="0"/>
              </a:rPr>
              <a:t>, 2 </a:t>
            </a:r>
            <a:r>
              <a:rPr lang="en-GB" sz="4800" b="1" cap="none" noProof="0" dirty="0">
                <a:solidFill>
                  <a:srgbClr val="A4C539"/>
                </a:solidFill>
                <a:latin typeface="Bw Gradual DEMO Black" pitchFamily="2" charset="77"/>
                <a:cs typeface="Times New Roman" panose="02020603050405020304" pitchFamily="18" charset="0"/>
              </a:rPr>
              <a:t>mil.</a:t>
            </a:r>
          </a:p>
          <a:p>
            <a:r>
              <a:rPr lang="en-GB" sz="1100" b="1" cap="none" spc="0" noProof="0" dirty="0" err="1">
                <a:solidFill>
                  <a:srgbClr val="A4C539"/>
                </a:solidFill>
                <a:latin typeface="Bw Gradual DEMO Black" pitchFamily="2" charset="77"/>
                <a:cs typeface="Times New Roman" panose="02020603050405020304" pitchFamily="18" charset="0"/>
              </a:rPr>
              <a:t>stanovnika</a:t>
            </a:r>
            <a:endParaRPr lang="en-GB" sz="1100" b="1" cap="none" spc="0" noProof="0" dirty="0">
              <a:solidFill>
                <a:srgbClr val="A4C539"/>
              </a:solidFill>
              <a:latin typeface="Bw Gradual DEMO Black" pitchFamily="2" charset="77"/>
              <a:cs typeface="Segoe UI" panose="020B050204020402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2D94A1-8E5E-1E01-A11A-D0BB2B8DF11C}"/>
              </a:ext>
            </a:extLst>
          </p:cNvPr>
          <p:cNvCxnSpPr>
            <a:cxnSpLocks/>
          </p:cNvCxnSpPr>
          <p:nvPr/>
        </p:nvCxnSpPr>
        <p:spPr>
          <a:xfrm>
            <a:off x="218522" y="3638177"/>
            <a:ext cx="2318385" cy="9122"/>
          </a:xfrm>
          <a:prstGeom prst="line">
            <a:avLst/>
          </a:prstGeom>
          <a:ln w="19050">
            <a:solidFill>
              <a:srgbClr val="A4C5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15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E109E78-1ABD-3005-4243-9765A53D90CB}"/>
              </a:ext>
            </a:extLst>
          </p:cNvPr>
          <p:cNvSpPr txBox="1"/>
          <p:nvPr/>
        </p:nvSpPr>
        <p:spPr>
          <a:xfrm>
            <a:off x="424246" y="2387250"/>
            <a:ext cx="77947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rgbClr val="A4C539"/>
                </a:solidFill>
                <a:latin typeface="Bw Gradual DEMO Black" pitchFamily="2" charset="77"/>
              </a:rPr>
              <a:t>Kooperantska suradnja</a:t>
            </a:r>
            <a:endParaRPr lang="en-HR" sz="1600" b="1" dirty="0">
              <a:solidFill>
                <a:srgbClr val="A4C539"/>
              </a:solidFill>
              <a:latin typeface="Bw Gradual DEMO Black" pitchFamily="2" charset="77"/>
            </a:endParaRPr>
          </a:p>
          <a:p>
            <a:r>
              <a:rPr lang="hr-HR" sz="1600" dirty="0">
                <a:solidFill>
                  <a:srgbClr val="003823"/>
                </a:solidFill>
                <a:latin typeface="Bw Gradual DEMO Medium" pitchFamily="2" charset="77"/>
              </a:rPr>
              <a:t>Potrebne količine kooperanata proizvođača brojlera u Fazi 1: do 6 milijuna komada godišnje (11.500 t mesa godišnje)</a:t>
            </a:r>
            <a:endParaRPr lang="en-HR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r>
              <a:rPr lang="hr-HR" sz="1600" dirty="0">
                <a:solidFill>
                  <a:srgbClr val="003823"/>
                </a:solidFill>
                <a:latin typeface="Bw Gradual DEMO Medium" pitchFamily="2" charset="77"/>
              </a:rPr>
              <a:t>Potrebne količine kooperanata proizvođača brojlera u Fazi 2: do 27 milijuna komada godišnje (50.000 t mesa godišnje)</a:t>
            </a:r>
            <a:endParaRPr lang="en-HR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endParaRPr lang="en-GB" sz="2000" b="1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CD7E4-7EE3-F07E-54AB-FCE48C102245}"/>
              </a:ext>
            </a:extLst>
          </p:cNvPr>
          <p:cNvSpPr txBox="1"/>
          <p:nvPr/>
        </p:nvSpPr>
        <p:spPr>
          <a:xfrm>
            <a:off x="424246" y="3893357"/>
            <a:ext cx="951086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Za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potrebe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poslovanja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društva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 Premium Chicken Company d.o.o.,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godišnje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je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potrebno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osigurati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 186.000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tona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žitarica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. Hrvatska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ukupno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proizvodi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oko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 3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milijuna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tona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žitarica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godišnje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, a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procjenjuje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se da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postoji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dodatni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potencijal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za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povećanje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proizvodnje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.</a:t>
            </a:r>
          </a:p>
          <a:p>
            <a:endParaRPr lang="en-GB" sz="1600" b="1" dirty="0">
              <a:solidFill>
                <a:srgbClr val="A4C539"/>
              </a:solidFill>
              <a:latin typeface="Bw Gradual DEMO Bold" pitchFamily="2" charset="77"/>
            </a:endParaRPr>
          </a:p>
          <a:p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Društvo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 Premium Chicken Company d.o.o. 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planira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otkupljivati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žitarice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unutar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Republike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Hrvatske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obrađivati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ih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u 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tvornici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stočne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hrane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u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Lekeniku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,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čime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se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osigurava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lokalna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opskrba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sirovinama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,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smanjuju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transportni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troškovi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doprinosi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razvoju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domaće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poljoprivrede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.</a:t>
            </a:r>
          </a:p>
          <a:p>
            <a:endParaRPr lang="en-GB" sz="1600" b="1" dirty="0">
              <a:solidFill>
                <a:srgbClr val="A4C539"/>
              </a:solidFill>
              <a:latin typeface="Bw Gradual DEMO Bold" pitchFamily="2" charset="77"/>
            </a:endParaRPr>
          </a:p>
          <a:p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Ovaj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model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osigurava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stabilnu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dugoročnu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opskrbu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kvalitetnim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žitaricama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,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te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omogućuje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efikasnu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proizvodnju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stočne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hrane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za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potrebe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društva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,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uz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istovremeno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jačanje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lokalnog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gospodarstva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i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poljoprivrednog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 </a:t>
            </a:r>
            <a:r>
              <a:rPr lang="en-GB" sz="1600" b="1" dirty="0" err="1">
                <a:solidFill>
                  <a:srgbClr val="A4C539"/>
                </a:solidFill>
                <a:latin typeface="Bw Gradual DEMO Bold" pitchFamily="2" charset="77"/>
              </a:rPr>
              <a:t>sektora</a:t>
            </a:r>
            <a:r>
              <a:rPr lang="en-GB" sz="1600" b="1" dirty="0">
                <a:solidFill>
                  <a:srgbClr val="A4C539"/>
                </a:solidFill>
                <a:latin typeface="Bw Gradual DEMO Bold" pitchFamily="2" charset="77"/>
              </a:rPr>
              <a:t>.</a:t>
            </a:r>
          </a:p>
          <a:p>
            <a:endParaRPr lang="en-GB" b="1" dirty="0">
              <a:solidFill>
                <a:srgbClr val="A4C539"/>
              </a:solidFill>
              <a:latin typeface="Bw Gradual DEMO Bold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7BE3F-E609-6D94-8A0E-EE9185814B0A}"/>
              </a:ext>
            </a:extLst>
          </p:cNvPr>
          <p:cNvSpPr txBox="1"/>
          <p:nvPr/>
        </p:nvSpPr>
        <p:spPr>
          <a:xfrm>
            <a:off x="424246" y="1443471"/>
            <a:ext cx="43635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A4C539"/>
                </a:solidFill>
                <a:latin typeface="Bw Gradual DEMO Black" pitchFamily="2" charset="77"/>
              </a:rPr>
              <a:t>MALI PROIZVOĐAČI</a:t>
            </a:r>
          </a:p>
        </p:txBody>
      </p:sp>
    </p:spTree>
    <p:extLst>
      <p:ext uri="{BB962C8B-B14F-4D97-AF65-F5344CB8AC3E}">
        <p14:creationId xmlns:p14="http://schemas.microsoft.com/office/powerpoint/2010/main" val="4212868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C8331EE3-CF10-6C2B-1BDC-AB5B2D0C5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333" y="1530560"/>
            <a:ext cx="6179334" cy="3475875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CDF73ED-E657-8003-C7B3-D08A56246CF9}"/>
              </a:ext>
            </a:extLst>
          </p:cNvPr>
          <p:cNvSpPr txBox="1"/>
          <p:nvPr/>
        </p:nvSpPr>
        <p:spPr>
          <a:xfrm>
            <a:off x="337983" y="247686"/>
            <a:ext cx="104967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A4C539"/>
                </a:solidFill>
                <a:latin typeface="Bw Gradual DEMO Black" pitchFamily="2" charset="77"/>
              </a:rPr>
              <a:t>PREMIUM CHICKEN COMPANY JE HRVATSKO DRUŠTVO KOJE POSLUJE U SKLADU SA ZAKONIMA REPUBLIKE HRVATSKE, UREDNO PODMIRUJE SVE POREZNE OBVEZE U REPUBLICI HRVATSKOJ TE ĆE PROIZVODITI VISOKOKVALITETNE, DOMAĆE HRVATSKE PROIZVODE.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6AC31-5A71-19A1-6B0B-D0717A1E8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9783">
            <a:off x="75954" y="3609814"/>
            <a:ext cx="3123147" cy="3123147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73147BC-41C8-5E54-786F-6DD023FB9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851">
            <a:off x="8692618" y="4650049"/>
            <a:ext cx="3315425" cy="16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40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factory with a factory in the background with Gas Works Park in the background&#10;&#10;AI-generated content may be incorrect.">
            <a:extLst>
              <a:ext uri="{FF2B5EF4-FFF2-40B4-BE49-F238E27FC236}">
                <a16:creationId xmlns:a16="http://schemas.microsoft.com/office/drawing/2014/main" id="{3A696245-6D00-BAC5-83AD-49BF978D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22" r="208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36" name="Title 65">
            <a:extLst>
              <a:ext uri="{FF2B5EF4-FFF2-40B4-BE49-F238E27FC236}">
                <a16:creationId xmlns:a16="http://schemas.microsoft.com/office/drawing/2014/main" id="{9E0D5072-DC0C-430C-CEC4-878D47618015}"/>
              </a:ext>
            </a:extLst>
          </p:cNvPr>
          <p:cNvSpPr txBox="1">
            <a:spLocks/>
          </p:cNvSpPr>
          <p:nvPr/>
        </p:nvSpPr>
        <p:spPr>
          <a:xfrm>
            <a:off x="827557" y="1098460"/>
            <a:ext cx="3356921" cy="677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800" b="1" dirty="0">
                <a:solidFill>
                  <a:schemeClr val="bg1"/>
                </a:solidFill>
                <a:latin typeface="Bw Gradual DEMO Black" pitchFamily="2" charset="77"/>
              </a:rPr>
              <a:t>DANAS</a:t>
            </a:r>
            <a:endParaRPr lang="en-HR" sz="4800" b="1" dirty="0">
              <a:solidFill>
                <a:schemeClr val="bg1"/>
              </a:solidFill>
              <a:latin typeface="Bw Gradual DEMO Black" pitchFamily="2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73DE3AF-7A76-31ED-977E-B268B49C3282}"/>
              </a:ext>
            </a:extLst>
          </p:cNvPr>
          <p:cNvCxnSpPr>
            <a:cxnSpLocks/>
          </p:cNvCxnSpPr>
          <p:nvPr/>
        </p:nvCxnSpPr>
        <p:spPr>
          <a:xfrm>
            <a:off x="931933" y="1775975"/>
            <a:ext cx="22572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65">
            <a:extLst>
              <a:ext uri="{FF2B5EF4-FFF2-40B4-BE49-F238E27FC236}">
                <a16:creationId xmlns:a16="http://schemas.microsoft.com/office/drawing/2014/main" id="{B5F741FC-4491-5745-E7C8-AB8F3B313B32}"/>
              </a:ext>
            </a:extLst>
          </p:cNvPr>
          <p:cNvSpPr txBox="1">
            <a:spLocks/>
          </p:cNvSpPr>
          <p:nvPr/>
        </p:nvSpPr>
        <p:spPr>
          <a:xfrm>
            <a:off x="827557" y="212553"/>
            <a:ext cx="8080469" cy="677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b="1" dirty="0">
                <a:solidFill>
                  <a:schemeClr val="bg1"/>
                </a:solidFill>
                <a:latin typeface="Bw Gradual DEMO Black" pitchFamily="2" charset="77"/>
              </a:rPr>
              <a:t>UNIŠTENJE ZEMLJE I LOKALNE POLJOPRIVREDE</a:t>
            </a:r>
            <a:endParaRPr lang="en-HR" sz="3200" b="1" dirty="0">
              <a:solidFill>
                <a:schemeClr val="bg1"/>
              </a:solidFill>
              <a:latin typeface="Bw Gradual DEMO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4003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11" y="337323"/>
            <a:ext cx="771123" cy="47202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D34F9D4-8A0E-8277-7D60-A47CAC02670C}"/>
              </a:ext>
            </a:extLst>
          </p:cNvPr>
          <p:cNvSpPr txBox="1"/>
          <p:nvPr/>
        </p:nvSpPr>
        <p:spPr>
          <a:xfrm>
            <a:off x="1034569" y="1681829"/>
            <a:ext cx="46560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Aktivacija</a:t>
            </a:r>
            <a:r>
              <a:rPr lang="en-GB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lokalne</a:t>
            </a:r>
            <a:r>
              <a:rPr lang="en-GB" b="1" cap="none" spc="0" noProof="0" dirty="0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 </a:t>
            </a:r>
            <a:r>
              <a:rPr lang="en-GB" b="1" cap="none" spc="0" noProof="0" dirty="0" err="1">
                <a:solidFill>
                  <a:srgbClr val="A4C539"/>
                </a:solidFill>
                <a:latin typeface="Bw Gradual DEMO Bold" pitchFamily="2" charset="77"/>
                <a:cs typeface="Times New Roman" panose="02020603050405020304" pitchFamily="18" charset="0"/>
              </a:rPr>
              <a:t>poljoprivrede</a:t>
            </a:r>
            <a:endParaRPr lang="en-GB" b="1" cap="none" spc="0" noProof="0" dirty="0">
              <a:solidFill>
                <a:srgbClr val="A4C539"/>
              </a:solidFill>
              <a:latin typeface="Bw Gradual DEMO Bold" pitchFamily="2" charset="77"/>
              <a:cs typeface="Segoe UI" panose="020B0502040204020203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7861331-B757-5B63-9ECD-6EA9F8D90EA7}"/>
              </a:ext>
            </a:extLst>
          </p:cNvPr>
          <p:cNvCxnSpPr>
            <a:cxnSpLocks/>
          </p:cNvCxnSpPr>
          <p:nvPr/>
        </p:nvCxnSpPr>
        <p:spPr>
          <a:xfrm>
            <a:off x="1034569" y="1583293"/>
            <a:ext cx="3519675" cy="0"/>
          </a:xfrm>
          <a:prstGeom prst="line">
            <a:avLst/>
          </a:prstGeom>
          <a:ln w="19050">
            <a:solidFill>
              <a:srgbClr val="A4C5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800814-AAD9-2470-147F-A0B999B10A0F}"/>
              </a:ext>
            </a:extLst>
          </p:cNvPr>
          <p:cNvCxnSpPr>
            <a:cxnSpLocks/>
          </p:cNvCxnSpPr>
          <p:nvPr/>
        </p:nvCxnSpPr>
        <p:spPr>
          <a:xfrm>
            <a:off x="1034569" y="2089320"/>
            <a:ext cx="3519675" cy="0"/>
          </a:xfrm>
          <a:prstGeom prst="line">
            <a:avLst/>
          </a:prstGeom>
          <a:ln w="19050">
            <a:solidFill>
              <a:srgbClr val="A4C5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49FD4F15-A0B2-4DE0-3275-07DEB6613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73" y="1766656"/>
            <a:ext cx="180301" cy="146816"/>
          </a:xfrm>
          <a:prstGeom prst="rect">
            <a:avLst/>
          </a:prstGeom>
        </p:spPr>
      </p:pic>
      <p:sp>
        <p:nvSpPr>
          <p:cNvPr id="2" name="Title 65">
            <a:extLst>
              <a:ext uri="{FF2B5EF4-FFF2-40B4-BE49-F238E27FC236}">
                <a16:creationId xmlns:a16="http://schemas.microsoft.com/office/drawing/2014/main" id="{1BEF1E0D-2DC1-665E-D654-67C63F6E1EC2}"/>
              </a:ext>
            </a:extLst>
          </p:cNvPr>
          <p:cNvSpPr txBox="1">
            <a:spLocks/>
          </p:cNvSpPr>
          <p:nvPr/>
        </p:nvSpPr>
        <p:spPr>
          <a:xfrm>
            <a:off x="827557" y="4749841"/>
            <a:ext cx="3356921" cy="298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800" b="1" dirty="0">
                <a:solidFill>
                  <a:srgbClr val="A4C539"/>
                </a:solidFill>
                <a:latin typeface="Bw Gradual DEMO Black" pitchFamily="2" charset="77"/>
              </a:rPr>
              <a:t>SUTRA</a:t>
            </a:r>
            <a:endParaRPr lang="en-HR" sz="4800" b="1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23A65B-080E-824B-5B1D-572AFBBBA8F1}"/>
              </a:ext>
            </a:extLst>
          </p:cNvPr>
          <p:cNvCxnSpPr>
            <a:cxnSpLocks/>
          </p:cNvCxnSpPr>
          <p:nvPr/>
        </p:nvCxnSpPr>
        <p:spPr>
          <a:xfrm>
            <a:off x="931933" y="5433575"/>
            <a:ext cx="2257202" cy="0"/>
          </a:xfrm>
          <a:prstGeom prst="line">
            <a:avLst/>
          </a:prstGeom>
          <a:ln w="19050">
            <a:solidFill>
              <a:srgbClr val="A4C53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" name="Picture 5" descr="A large factory with trees in the background&#10;&#10;AI-generated content may be incorrect.">
            <a:extLst>
              <a:ext uri="{FF2B5EF4-FFF2-40B4-BE49-F238E27FC236}">
                <a16:creationId xmlns:a16="http://schemas.microsoft.com/office/drawing/2014/main" id="{0B3BDAF9-254B-0BFA-E544-C16F9FE0C0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64" r="20024"/>
          <a:stretch>
            <a:fillRect/>
          </a:stretch>
        </p:blipFill>
        <p:spPr>
          <a:xfrm>
            <a:off x="4184479" y="-1"/>
            <a:ext cx="8007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01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1FF27A-AAB8-DD8F-FE7C-68A75FC40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E9908EE0-0848-188C-FEFB-B7D670718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54267B4-A1AB-E4AB-25E1-0364CEE7C026}"/>
              </a:ext>
            </a:extLst>
          </p:cNvPr>
          <p:cNvSpPr txBox="1"/>
          <p:nvPr/>
        </p:nvSpPr>
        <p:spPr>
          <a:xfrm>
            <a:off x="2795401" y="3033911"/>
            <a:ext cx="7307388" cy="6530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r-HR" b="1" spc="360" dirty="0">
                <a:solidFill>
                  <a:schemeClr val="bg1"/>
                </a:solidFill>
                <a:latin typeface="Bw Gradual DEMO Black" pitchFamily="2" charset="77"/>
              </a:rPr>
              <a:t>DO 6 MILIJUNA KOMADA GODIŠNJE</a:t>
            </a:r>
            <a:r>
              <a:rPr lang="en-HR" sz="1200" b="1" spc="360" dirty="0">
                <a:solidFill>
                  <a:schemeClr val="bg1"/>
                </a:solidFill>
                <a:latin typeface="Bw Gradual DEMO Black" pitchFamily="2" charset="77"/>
              </a:rPr>
              <a:t> </a:t>
            </a:r>
            <a:endParaRPr lang="en-GB" sz="1200" b="1" spc="360" dirty="0">
              <a:solidFill>
                <a:schemeClr val="bg1"/>
              </a:solidFill>
              <a:latin typeface="Bw Gradual DEMO Black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A8A468-476B-B259-FDDC-AB3D528469A3}"/>
              </a:ext>
            </a:extLst>
          </p:cNvPr>
          <p:cNvSpPr txBox="1"/>
          <p:nvPr/>
        </p:nvSpPr>
        <p:spPr>
          <a:xfrm>
            <a:off x="2795401" y="4073478"/>
            <a:ext cx="7307388" cy="6530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r-HR" b="1" spc="360" dirty="0">
                <a:solidFill>
                  <a:schemeClr val="bg1"/>
                </a:solidFill>
                <a:latin typeface="Bw Gradual DEMO Black" pitchFamily="2" charset="77"/>
              </a:rPr>
              <a:t>DO 27 MILIJUNA KOMADA GODIŠNJE</a:t>
            </a:r>
            <a:r>
              <a:rPr lang="en-HR" sz="1200" b="1" spc="360" dirty="0">
                <a:solidFill>
                  <a:schemeClr val="bg1"/>
                </a:solidFill>
                <a:latin typeface="Bw Gradual DEMO Black" pitchFamily="2" charset="77"/>
              </a:rPr>
              <a:t> </a:t>
            </a:r>
            <a:endParaRPr lang="en-GB" sz="1200" b="1" spc="360" dirty="0">
              <a:solidFill>
                <a:schemeClr val="bg1"/>
              </a:solidFill>
              <a:latin typeface="Bw Gradual DEMO Black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B852C-FDBA-8148-A290-2ED266424A74}"/>
              </a:ext>
            </a:extLst>
          </p:cNvPr>
          <p:cNvSpPr txBox="1"/>
          <p:nvPr/>
        </p:nvSpPr>
        <p:spPr>
          <a:xfrm>
            <a:off x="678862" y="1508118"/>
            <a:ext cx="6162551" cy="6536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000" b="1" dirty="0">
                <a:solidFill>
                  <a:srgbClr val="A4C539"/>
                </a:solidFill>
                <a:latin typeface="Bw Gradual DEMO Black" pitchFamily="2" charset="77"/>
              </a:rPr>
              <a:t>BENEFITI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AAC88-4F76-5FE9-CA83-DD5DF0B2ECD0}"/>
              </a:ext>
            </a:extLst>
          </p:cNvPr>
          <p:cNvSpPr txBox="1"/>
          <p:nvPr/>
        </p:nvSpPr>
        <p:spPr>
          <a:xfrm>
            <a:off x="678862" y="2452481"/>
            <a:ext cx="81322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sz="1600" dirty="0"/>
              <a:t>PROMET – REKONSTRUKCIJA I IZGRADNJA NERAZVRTANIH CESTA</a:t>
            </a:r>
          </a:p>
          <a:p>
            <a:endParaRPr lang="en-GB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GB" sz="1600" dirty="0"/>
              <a:t>VODOOPSKRBA – IZGRADNJA MREŽE GDJE NE POSTOJI</a:t>
            </a:r>
          </a:p>
          <a:p>
            <a:endParaRPr lang="en-GB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GB" sz="1600" dirty="0"/>
              <a:t>PLIN – IZGRADNJA MREŽE U NEPOKRIVENIM PODRUČJIMA</a:t>
            </a:r>
          </a:p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65663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C3BCB-A8AD-73CA-4E5D-AAC3AF59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D76A1FDF-8246-DF2F-143F-A95086EF2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63DA8EB-4D3D-0C0A-4A4A-0A9AFC9690C0}"/>
              </a:ext>
            </a:extLst>
          </p:cNvPr>
          <p:cNvSpPr txBox="1"/>
          <p:nvPr/>
        </p:nvSpPr>
        <p:spPr>
          <a:xfrm>
            <a:off x="2795401" y="3033911"/>
            <a:ext cx="7307388" cy="6530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r-HR" b="1" spc="360" dirty="0">
                <a:solidFill>
                  <a:schemeClr val="bg1"/>
                </a:solidFill>
                <a:latin typeface="Bw Gradual DEMO Black" pitchFamily="2" charset="77"/>
              </a:rPr>
              <a:t>DO 6 MILIJUNA KOMADA GODIŠNJE</a:t>
            </a:r>
            <a:r>
              <a:rPr lang="en-HR" sz="1200" b="1" spc="360" dirty="0">
                <a:solidFill>
                  <a:schemeClr val="bg1"/>
                </a:solidFill>
                <a:latin typeface="Bw Gradual DEMO Black" pitchFamily="2" charset="77"/>
              </a:rPr>
              <a:t> </a:t>
            </a:r>
            <a:endParaRPr lang="en-GB" sz="1200" b="1" spc="360" dirty="0">
              <a:solidFill>
                <a:schemeClr val="bg1"/>
              </a:solidFill>
              <a:latin typeface="Bw Gradual DEMO Black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A08745-0FBD-1776-C469-2D0C6F5CB625}"/>
              </a:ext>
            </a:extLst>
          </p:cNvPr>
          <p:cNvSpPr txBox="1"/>
          <p:nvPr/>
        </p:nvSpPr>
        <p:spPr>
          <a:xfrm>
            <a:off x="2795401" y="4073478"/>
            <a:ext cx="7307388" cy="6530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r-HR" b="1" spc="360" dirty="0">
                <a:solidFill>
                  <a:schemeClr val="bg1"/>
                </a:solidFill>
                <a:latin typeface="Bw Gradual DEMO Black" pitchFamily="2" charset="77"/>
              </a:rPr>
              <a:t>DO 27 MILIJUNA KOMADA GODIŠNJE</a:t>
            </a:r>
            <a:r>
              <a:rPr lang="en-HR" sz="1200" b="1" spc="360" dirty="0">
                <a:solidFill>
                  <a:schemeClr val="bg1"/>
                </a:solidFill>
                <a:latin typeface="Bw Gradual DEMO Black" pitchFamily="2" charset="77"/>
              </a:rPr>
              <a:t> </a:t>
            </a:r>
            <a:endParaRPr lang="en-GB" sz="1200" b="1" spc="360" dirty="0">
              <a:solidFill>
                <a:schemeClr val="bg1"/>
              </a:solidFill>
              <a:latin typeface="Bw Gradual DEMO Black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C6684-0512-27F6-450D-1E2F3FC2A325}"/>
              </a:ext>
            </a:extLst>
          </p:cNvPr>
          <p:cNvSpPr txBox="1"/>
          <p:nvPr/>
        </p:nvSpPr>
        <p:spPr>
          <a:xfrm>
            <a:off x="678862" y="1508118"/>
            <a:ext cx="6162551" cy="6536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000" b="1" dirty="0">
                <a:solidFill>
                  <a:srgbClr val="A4C539"/>
                </a:solidFill>
                <a:latin typeface="Bw Gradual DEMO Black" pitchFamily="2" charset="77"/>
              </a:rPr>
              <a:t>JEDNAKOST POSTUPANJA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4E458-1866-7730-5897-D946D0FD218E}"/>
              </a:ext>
            </a:extLst>
          </p:cNvPr>
          <p:cNvSpPr txBox="1"/>
          <p:nvPr/>
        </p:nvSpPr>
        <p:spPr>
          <a:xfrm>
            <a:off x="678862" y="2548311"/>
            <a:ext cx="92271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Načelo</a:t>
            </a:r>
            <a:r>
              <a:rPr lang="en-GB" dirty="0"/>
              <a:t> </a:t>
            </a:r>
            <a:r>
              <a:rPr lang="en-GB" dirty="0" err="1"/>
              <a:t>jednakosti</a:t>
            </a:r>
            <a:r>
              <a:rPr lang="en-GB" dirty="0"/>
              <a:t> </a:t>
            </a:r>
            <a:r>
              <a:rPr lang="en-GB" dirty="0" err="1"/>
              <a:t>postupanja</a:t>
            </a:r>
            <a:r>
              <a:rPr lang="en-GB" dirty="0"/>
              <a:t> </a:t>
            </a:r>
            <a:r>
              <a:rPr lang="en-GB" dirty="0" err="1"/>
              <a:t>podrazumijeva</a:t>
            </a:r>
            <a:r>
              <a:rPr lang="en-GB" dirty="0"/>
              <a:t> </a:t>
            </a:r>
            <a:r>
              <a:rPr lang="en-GB" dirty="0" err="1"/>
              <a:t>obvezu</a:t>
            </a:r>
            <a:r>
              <a:rPr lang="en-GB" dirty="0"/>
              <a:t> </a:t>
            </a:r>
            <a:r>
              <a:rPr lang="en-GB" dirty="0" err="1"/>
              <a:t>države</a:t>
            </a:r>
            <a:r>
              <a:rPr lang="en-GB" dirty="0"/>
              <a:t> da </a:t>
            </a:r>
            <a:r>
              <a:rPr lang="en-GB" dirty="0" err="1"/>
              <a:t>svim</a:t>
            </a:r>
            <a:r>
              <a:rPr lang="en-GB" dirty="0"/>
              <a:t> </a:t>
            </a:r>
            <a:r>
              <a:rPr lang="en-GB" dirty="0" err="1"/>
              <a:t>poduzetnicima</a:t>
            </a:r>
            <a:r>
              <a:rPr lang="en-GB" dirty="0"/>
              <a:t> </a:t>
            </a:r>
            <a:r>
              <a:rPr lang="en-GB" dirty="0" err="1"/>
              <a:t>osigura</a:t>
            </a:r>
            <a:r>
              <a:rPr lang="en-GB" dirty="0"/>
              <a:t> </a:t>
            </a:r>
            <a:r>
              <a:rPr lang="en-GB" dirty="0" err="1"/>
              <a:t>jednak</a:t>
            </a:r>
            <a:r>
              <a:rPr lang="en-GB" dirty="0"/>
              <a:t> </a:t>
            </a:r>
            <a:r>
              <a:rPr lang="en-GB" dirty="0" err="1"/>
              <a:t>pravni</a:t>
            </a:r>
            <a:r>
              <a:rPr lang="en-GB" dirty="0"/>
              <a:t> </a:t>
            </a:r>
            <a:r>
              <a:rPr lang="en-GB" dirty="0" err="1"/>
              <a:t>položaj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tržištu</a:t>
            </a:r>
            <a:r>
              <a:rPr lang="en-GB" dirty="0"/>
              <a:t>, bez </a:t>
            </a:r>
            <a:r>
              <a:rPr lang="en-GB" dirty="0" err="1"/>
              <a:t>diskriminacije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neopravdanih</a:t>
            </a:r>
            <a:r>
              <a:rPr lang="en-GB" dirty="0"/>
              <a:t> </a:t>
            </a:r>
            <a:r>
              <a:rPr lang="en-GB" dirty="0" err="1"/>
              <a:t>povlastica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U </a:t>
            </a:r>
            <a:r>
              <a:rPr lang="en-GB" dirty="0" err="1"/>
              <a:t>skladu</a:t>
            </a:r>
            <a:r>
              <a:rPr lang="en-GB" dirty="0"/>
              <a:t> s </a:t>
            </a:r>
            <a:r>
              <a:rPr lang="en-GB" dirty="0" err="1"/>
              <a:t>načelom</a:t>
            </a:r>
            <a:r>
              <a:rPr lang="en-GB" dirty="0"/>
              <a:t> </a:t>
            </a:r>
            <a:r>
              <a:rPr lang="en-GB" dirty="0" err="1"/>
              <a:t>poduzetničke</a:t>
            </a:r>
            <a:r>
              <a:rPr lang="en-GB" dirty="0"/>
              <a:t> </a:t>
            </a:r>
            <a:r>
              <a:rPr lang="en-GB" dirty="0" err="1"/>
              <a:t>slobode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temeljem</a:t>
            </a:r>
            <a:r>
              <a:rPr lang="en-GB" dirty="0"/>
              <a:t> </a:t>
            </a:r>
            <a:r>
              <a:rPr lang="en-GB" dirty="0" err="1"/>
              <a:t>gospodarskog</a:t>
            </a:r>
            <a:r>
              <a:rPr lang="en-GB" dirty="0"/>
              <a:t> </a:t>
            </a:r>
            <a:r>
              <a:rPr lang="en-GB" dirty="0" err="1"/>
              <a:t>ustroja</a:t>
            </a:r>
            <a:r>
              <a:rPr lang="en-GB" dirty="0"/>
              <a:t> </a:t>
            </a:r>
            <a:r>
              <a:rPr lang="en-GB" dirty="0" err="1"/>
              <a:t>Republika</a:t>
            </a:r>
            <a:r>
              <a:rPr lang="en-GB" dirty="0"/>
              <a:t> Hrvatska, </a:t>
            </a:r>
            <a:r>
              <a:rPr lang="en-GB" dirty="0" err="1"/>
              <a:t>jamči</a:t>
            </a:r>
            <a:r>
              <a:rPr lang="en-GB" dirty="0"/>
              <a:t> se </a:t>
            </a:r>
            <a:r>
              <a:rPr lang="en-GB" dirty="0" err="1"/>
              <a:t>sloboda</a:t>
            </a:r>
            <a:r>
              <a:rPr lang="en-GB" dirty="0"/>
              <a:t> </a:t>
            </a:r>
            <a:r>
              <a:rPr lang="en-GB" dirty="0" err="1"/>
              <a:t>tržišnog</a:t>
            </a:r>
            <a:r>
              <a:rPr lang="en-GB" dirty="0"/>
              <a:t> </a:t>
            </a:r>
            <a:r>
              <a:rPr lang="en-GB" dirty="0" err="1"/>
              <a:t>nastupa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ravnopravno</a:t>
            </a:r>
            <a:r>
              <a:rPr lang="en-GB" dirty="0"/>
              <a:t> </a:t>
            </a:r>
            <a:r>
              <a:rPr lang="en-GB" dirty="0" err="1"/>
              <a:t>sudjelovanje</a:t>
            </a:r>
            <a:r>
              <a:rPr lang="en-GB" dirty="0"/>
              <a:t> u </a:t>
            </a:r>
            <a:r>
              <a:rPr lang="en-GB" dirty="0" err="1"/>
              <a:t>tržišnoj</a:t>
            </a:r>
            <a:r>
              <a:rPr lang="en-GB" dirty="0"/>
              <a:t> </a:t>
            </a:r>
            <a:r>
              <a:rPr lang="en-GB" dirty="0" err="1"/>
              <a:t>utakmici</a:t>
            </a:r>
            <a:r>
              <a:rPr lang="en-GB" dirty="0"/>
              <a:t>. </a:t>
            </a:r>
            <a:endParaRPr lang="en-GB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3ACDC-E49E-2C9B-A7BE-81769A0140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</a:blip>
          <a:stretch>
            <a:fillRect/>
          </a:stretch>
        </p:blipFill>
        <p:spPr>
          <a:xfrm>
            <a:off x="8763000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16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58369A4-B978-2FC1-4D8F-FC037E0FB375}"/>
              </a:ext>
            </a:extLst>
          </p:cNvPr>
          <p:cNvSpPr txBox="1">
            <a:spLocks/>
          </p:cNvSpPr>
          <p:nvPr/>
        </p:nvSpPr>
        <p:spPr>
          <a:xfrm>
            <a:off x="2184853" y="5917987"/>
            <a:ext cx="5084582" cy="736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00" u="none" strike="noStrike" kern="1200" cap="none" spc="0" normalizeH="0" baseline="0" noProof="0" dirty="0">
                <a:ln>
                  <a:noFill/>
                </a:ln>
                <a:solidFill>
                  <a:srgbClr val="A4C539"/>
                </a:solidFill>
                <a:effectLst/>
                <a:uLnTx/>
                <a:uFillTx/>
                <a:latin typeface="Bw Gradual DEMO Light" pitchFamily="2" charset="77"/>
              </a:rPr>
              <a:t>Ulica Stjepana i Antuna Radića 37, Sisak, Croatia </a:t>
            </a:r>
            <a:br>
              <a:rPr kumimoji="0" lang="hr-HR" sz="1200" u="none" strike="noStrike" kern="1200" cap="none" spc="0" normalizeH="0" baseline="0" noProof="0" dirty="0">
                <a:ln>
                  <a:noFill/>
                </a:ln>
                <a:solidFill>
                  <a:srgbClr val="A4C539"/>
                </a:solidFill>
                <a:effectLst/>
                <a:uLnTx/>
                <a:uFillTx/>
                <a:latin typeface="Bw Gradual DEMO Light" pitchFamily="2" charset="77"/>
              </a:rPr>
            </a:br>
            <a:r>
              <a:rPr kumimoji="0" lang="pt-BR" sz="1200" b="1" u="none" strike="noStrike" kern="1200" cap="none" spc="0" normalizeH="0" baseline="0" noProof="0" dirty="0">
                <a:ln>
                  <a:noFill/>
                </a:ln>
                <a:solidFill>
                  <a:srgbClr val="A4C539"/>
                </a:solidFill>
                <a:effectLst/>
                <a:uLnTx/>
                <a:uFillTx/>
                <a:latin typeface="Bw Gradual DEMO Black" pitchFamily="2" charset="77"/>
              </a:rPr>
              <a:t>www.renaissance.hr </a:t>
            </a:r>
            <a:br>
              <a:rPr kumimoji="0" lang="hr-HR" sz="1200" u="none" strike="noStrike" kern="1200" cap="none" spc="0" normalizeH="0" baseline="0" noProof="0" dirty="0">
                <a:ln>
                  <a:noFill/>
                </a:ln>
                <a:solidFill>
                  <a:srgbClr val="A4C539"/>
                </a:solidFill>
                <a:effectLst/>
                <a:uLnTx/>
                <a:uFillTx/>
                <a:latin typeface="Bw Gradual DEMO Light" pitchFamily="2" charset="77"/>
              </a:rPr>
            </a:br>
            <a:endParaRPr kumimoji="0" lang="pt-BR" sz="1200" u="none" strike="noStrike" kern="1200" cap="none" spc="0" normalizeH="0" baseline="0" noProof="0" dirty="0">
              <a:ln>
                <a:noFill/>
              </a:ln>
              <a:solidFill>
                <a:srgbClr val="A4C539"/>
              </a:solidFill>
              <a:effectLst/>
              <a:uLnTx/>
              <a:uFillTx/>
              <a:latin typeface="Bw Gradual DEMO Light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26CD12-8F33-E258-FC58-5CA0BB81C37C}"/>
              </a:ext>
            </a:extLst>
          </p:cNvPr>
          <p:cNvCxnSpPr>
            <a:cxnSpLocks/>
          </p:cNvCxnSpPr>
          <p:nvPr/>
        </p:nvCxnSpPr>
        <p:spPr>
          <a:xfrm flipV="1">
            <a:off x="2058829" y="5953155"/>
            <a:ext cx="0" cy="368300"/>
          </a:xfrm>
          <a:prstGeom prst="line">
            <a:avLst/>
          </a:prstGeom>
          <a:ln>
            <a:solidFill>
              <a:srgbClr val="A4C5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FE6AC7D-D7BD-2323-FD11-02C480B27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30" y="5888344"/>
            <a:ext cx="813766" cy="4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2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n aerial view of a large white building&#10;&#10;AI-generated content may be incorrect.">
            <a:extLst>
              <a:ext uri="{FF2B5EF4-FFF2-40B4-BE49-F238E27FC236}">
                <a16:creationId xmlns:a16="http://schemas.microsoft.com/office/drawing/2014/main" id="{FF39A354-2B6A-183F-8B56-18FD8FF0EA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523"/>
            <a:ext cx="12240930" cy="6885523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CC13BFA5-E0C3-31EC-78B4-6AE9FD591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D41FF1E7-F754-DFC3-84F5-2909800145F3}"/>
              </a:ext>
            </a:extLst>
          </p:cNvPr>
          <p:cNvSpPr/>
          <p:nvPr/>
        </p:nvSpPr>
        <p:spPr>
          <a:xfrm>
            <a:off x="3598607" y="3304664"/>
            <a:ext cx="3578942" cy="3431840"/>
          </a:xfrm>
          <a:prstGeom prst="ellipse">
            <a:avLst/>
          </a:prstGeom>
          <a:solidFill>
            <a:srgbClr val="003823">
              <a:alpha val="81093"/>
            </a:srgbClr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HR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A0E5E0-8370-2DEE-CCE2-8FCBF07B37A5}"/>
              </a:ext>
            </a:extLst>
          </p:cNvPr>
          <p:cNvGrpSpPr/>
          <p:nvPr/>
        </p:nvGrpSpPr>
        <p:grpSpPr>
          <a:xfrm>
            <a:off x="3741077" y="3828746"/>
            <a:ext cx="3093373" cy="2803882"/>
            <a:chOff x="6900439" y="4234427"/>
            <a:chExt cx="3040189" cy="275568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62B0A3-752F-B6DA-C876-62033D5B552E}"/>
                </a:ext>
              </a:extLst>
            </p:cNvPr>
            <p:cNvSpPr txBox="1"/>
            <p:nvPr/>
          </p:nvSpPr>
          <p:spPr>
            <a:xfrm>
              <a:off x="6900439" y="4915881"/>
              <a:ext cx="3040189" cy="241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E0E0E0"/>
                  </a:solidFill>
                  <a:latin typeface="Bw Gradual DEMO Black" pitchFamily="2" charset="77"/>
                </a:rPr>
                <a:t>Eko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lack" pitchFamily="2" charset="77"/>
                </a:rPr>
                <a:t>bomba</a:t>
              </a:r>
              <a:r>
                <a:rPr lang="en-GB" sz="1600" b="1" dirty="0">
                  <a:solidFill>
                    <a:srgbClr val="E0E0E0"/>
                  </a:solidFill>
                  <a:latin typeface="Bw Gradual DEMO Black" pitchFamily="2" charset="77"/>
                </a:rPr>
                <a:t> u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lack" pitchFamily="2" charset="77"/>
                </a:rPr>
                <a:t>Kvarneru</a:t>
              </a:r>
              <a:endParaRPr lang="en-GB" sz="1600" b="1" cap="none" spc="0" noProof="0" dirty="0">
                <a:solidFill>
                  <a:srgbClr val="E0E0E0"/>
                </a:solidFill>
                <a:latin typeface="Bw Gradual DEMO Black" pitchFamily="2" charset="77"/>
                <a:cs typeface="Segoe UI" panose="020B0502040204020203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362E43-B5E3-F64C-7C9E-BB19EDDB2AF2}"/>
                </a:ext>
              </a:extLst>
            </p:cNvPr>
            <p:cNvSpPr txBox="1"/>
            <p:nvPr/>
          </p:nvSpPr>
          <p:spPr>
            <a:xfrm>
              <a:off x="7234064" y="4234427"/>
              <a:ext cx="2412620" cy="6049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4000" b="1" cap="none" spc="0" noProof="0" dirty="0">
                  <a:solidFill>
                    <a:srgbClr val="E0E0E0"/>
                  </a:solidFill>
                  <a:latin typeface="Bw Gradual DEMO Black" pitchFamily="2" charset="77"/>
                  <a:cs typeface="Times New Roman" panose="02020603050405020304" pitchFamily="18" charset="0"/>
                </a:rPr>
                <a:t>2019.</a:t>
              </a:r>
              <a:endParaRPr lang="en-GB" sz="4000" b="1" cap="none" noProof="0" dirty="0">
                <a:solidFill>
                  <a:srgbClr val="E0E0E0"/>
                </a:solidFill>
                <a:latin typeface="Bw Gradual DEMO Black" pitchFamily="2" charset="77"/>
                <a:cs typeface="Times New Roman" panose="02020603050405020304" pitchFamily="18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74E430A-BCF9-7006-BA1A-9B7B93D60F5D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63" y="4856626"/>
              <a:ext cx="2578642" cy="0"/>
            </a:xfrm>
            <a:prstGeom prst="line">
              <a:avLst/>
            </a:prstGeom>
            <a:ln w="19050">
              <a:solidFill>
                <a:srgbClr val="E0E0E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FE259A-6F9F-12C9-F466-E5F1AA4240DD}"/>
                </a:ext>
              </a:extLst>
            </p:cNvPr>
            <p:cNvSpPr txBox="1"/>
            <p:nvPr/>
          </p:nvSpPr>
          <p:spPr>
            <a:xfrm>
              <a:off x="7045743" y="5356686"/>
              <a:ext cx="2811995" cy="16334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“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Živi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zid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PGŽ-a je bio 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protiv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izgradnje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bilo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kakvog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LNG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terminala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u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Omišlju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jer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je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takvo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postrojenje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ekološka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,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energetska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,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ekonomska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b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</a:b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i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estetska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 </a:t>
              </a:r>
              <a:r>
                <a:rPr lang="en-GB" sz="1600" b="1" dirty="0" err="1">
                  <a:solidFill>
                    <a:srgbClr val="E0E0E0"/>
                  </a:solidFill>
                  <a:latin typeface="Bw Gradual DEMO Bold" pitchFamily="2" charset="77"/>
                </a:rPr>
                <a:t>bomba</a:t>
              </a:r>
              <a:r>
                <a:rPr lang="en-GB" sz="1600" b="1" dirty="0">
                  <a:solidFill>
                    <a:srgbClr val="E0E0E0"/>
                  </a:solidFill>
                  <a:latin typeface="Bw Gradual DEMO Bold" pitchFamily="2" charset="77"/>
                </a:rPr>
                <a:t>”</a:t>
              </a:r>
            </a:p>
            <a:p>
              <a:pPr algn="ctr"/>
              <a:endParaRPr lang="en-GB" sz="1200" b="1" dirty="0">
                <a:solidFill>
                  <a:srgbClr val="E0E0E0"/>
                </a:solidFill>
                <a:latin typeface="Bw Gradual DEMO Bold" pitchFamily="2" charset="77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D8E7E41-4567-1A23-EB12-B1E857EF1D5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63" y="5252195"/>
              <a:ext cx="2578642" cy="0"/>
            </a:xfrm>
            <a:prstGeom prst="line">
              <a:avLst/>
            </a:prstGeom>
            <a:ln w="19050">
              <a:solidFill>
                <a:srgbClr val="E0E0E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C21F01B7-891C-C248-74B5-DF63126852E3}"/>
              </a:ext>
            </a:extLst>
          </p:cNvPr>
          <p:cNvSpPr/>
          <p:nvPr/>
        </p:nvSpPr>
        <p:spPr>
          <a:xfrm>
            <a:off x="5898825" y="234501"/>
            <a:ext cx="3285033" cy="3285033"/>
          </a:xfrm>
          <a:prstGeom prst="ellipse">
            <a:avLst/>
          </a:prstGeom>
          <a:solidFill>
            <a:srgbClr val="003823">
              <a:alpha val="81093"/>
            </a:srgbClr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HR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EB4616-AA1C-9978-869E-84BD606EA920}"/>
              </a:ext>
            </a:extLst>
          </p:cNvPr>
          <p:cNvGrpSpPr/>
          <p:nvPr/>
        </p:nvGrpSpPr>
        <p:grpSpPr>
          <a:xfrm>
            <a:off x="5980425" y="745131"/>
            <a:ext cx="3311061" cy="2143266"/>
            <a:chOff x="6763364" y="4185798"/>
            <a:chExt cx="3254134" cy="210641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724566-2922-D298-AA97-B62F9414D87F}"/>
                </a:ext>
              </a:extLst>
            </p:cNvPr>
            <p:cNvSpPr txBox="1"/>
            <p:nvPr/>
          </p:nvSpPr>
          <p:spPr>
            <a:xfrm>
              <a:off x="6763364" y="4878366"/>
              <a:ext cx="3040189" cy="241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E0E0E0"/>
                  </a:solidFill>
                  <a:latin typeface="Bw Gradual DEMO Black" pitchFamily="2" charset="77"/>
                </a:rPr>
                <a:t>Vlada RH</a:t>
              </a:r>
              <a:endParaRPr lang="en-GB" sz="1600" b="1" cap="none" spc="0" noProof="0" dirty="0">
                <a:solidFill>
                  <a:srgbClr val="E0E0E0"/>
                </a:solidFill>
                <a:latin typeface="Bw Gradual DEMO Black" pitchFamily="2" charset="77"/>
                <a:cs typeface="Segoe UI" panose="020B050204020402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BE8584-4BBB-F719-9A1A-9C93FC2346C2}"/>
                </a:ext>
              </a:extLst>
            </p:cNvPr>
            <p:cNvSpPr txBox="1"/>
            <p:nvPr/>
          </p:nvSpPr>
          <p:spPr>
            <a:xfrm>
              <a:off x="7604879" y="4185798"/>
              <a:ext cx="2412619" cy="7974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4000" b="1" cap="none" spc="0" noProof="0" dirty="0">
                  <a:solidFill>
                    <a:srgbClr val="E0E0E0"/>
                  </a:solidFill>
                  <a:latin typeface="Bw Gradual DEMO Black" pitchFamily="2" charset="77"/>
                  <a:cs typeface="Times New Roman" panose="02020603050405020304" pitchFamily="18" charset="0"/>
                </a:rPr>
                <a:t>2026.</a:t>
              </a:r>
              <a:endParaRPr lang="en-GB" sz="4000" b="1" cap="none" noProof="0" dirty="0">
                <a:solidFill>
                  <a:srgbClr val="E0E0E0"/>
                </a:solidFill>
                <a:latin typeface="Bw Gradual DEMO Black" pitchFamily="2" charset="77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368A57-C1B5-5D95-4186-52211621CF9E}"/>
                </a:ext>
              </a:extLst>
            </p:cNvPr>
            <p:cNvCxnSpPr>
              <a:cxnSpLocks/>
            </p:cNvCxnSpPr>
            <p:nvPr/>
          </p:nvCxnSpPr>
          <p:spPr>
            <a:xfrm>
              <a:off x="6994138" y="4799471"/>
              <a:ext cx="2578642" cy="0"/>
            </a:xfrm>
            <a:prstGeom prst="line">
              <a:avLst/>
            </a:prstGeom>
            <a:ln w="19050">
              <a:solidFill>
                <a:srgbClr val="E0E0E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2D2058-7218-ACAD-9056-EF69F1A939A5}"/>
                </a:ext>
              </a:extLst>
            </p:cNvPr>
            <p:cNvSpPr txBox="1"/>
            <p:nvPr/>
          </p:nvSpPr>
          <p:spPr>
            <a:xfrm>
              <a:off x="6876952" y="5324264"/>
              <a:ext cx="2898962" cy="967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„LNG terminal </a:t>
              </a:r>
              <a:r>
                <a:rPr lang="en-GB" sz="1600" dirty="0" err="1">
                  <a:solidFill>
                    <a:schemeClr val="bg1"/>
                  </a:solidFill>
                </a:rPr>
                <a:t>na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otoku</a:t>
              </a:r>
              <a:r>
                <a:rPr lang="en-GB" sz="1600" dirty="0">
                  <a:solidFill>
                    <a:schemeClr val="bg1"/>
                  </a:solidFill>
                </a:rPr>
                <a:t> </a:t>
              </a:r>
              <a:r>
                <a:rPr lang="en-GB" sz="1600" dirty="0" err="1">
                  <a:solidFill>
                    <a:schemeClr val="bg1"/>
                  </a:solidFill>
                </a:rPr>
                <a:t>Krk</a:t>
              </a:r>
              <a:r>
                <a:rPr lang="en-GB" sz="1600" dirty="0">
                  <a:solidFill>
                    <a:schemeClr val="bg1"/>
                  </a:solidFill>
                </a:rPr>
                <a:t> </a:t>
              </a:r>
              <a:r>
                <a:rPr lang="en-GB" sz="1600" dirty="0" err="1">
                  <a:solidFill>
                    <a:schemeClr val="bg1"/>
                  </a:solidFill>
                </a:rPr>
                <a:t>strateški</a:t>
              </a:r>
              <a:r>
                <a:rPr lang="en-GB" sz="1600" dirty="0">
                  <a:solidFill>
                    <a:schemeClr val="bg1"/>
                  </a:solidFill>
                </a:rPr>
                <a:t> je </a:t>
              </a:r>
              <a:r>
                <a:rPr lang="en-GB" sz="1600" dirty="0" err="1">
                  <a:solidFill>
                    <a:schemeClr val="bg1"/>
                  </a:solidFill>
                </a:rPr>
                <a:t>investicijski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projekt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važan</a:t>
              </a:r>
              <a:r>
                <a:rPr lang="en-GB" sz="1600" dirty="0">
                  <a:solidFill>
                    <a:schemeClr val="bg1"/>
                  </a:solidFill>
                </a:rPr>
                <a:t> za </a:t>
              </a:r>
              <a:r>
                <a:rPr lang="en-GB" sz="1600" dirty="0" err="1">
                  <a:solidFill>
                    <a:schemeClr val="bg1"/>
                  </a:solidFill>
                </a:rPr>
                <a:t>energetsku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neovisnost</a:t>
              </a:r>
              <a:r>
                <a:rPr lang="en-GB" sz="1600" dirty="0">
                  <a:solidFill>
                    <a:schemeClr val="bg1"/>
                  </a:solidFill>
                </a:rPr>
                <a:t> Hrvatska.”</a:t>
              </a:r>
              <a:endParaRPr lang="en-GB" sz="1600" b="1" cap="none" spc="0" noProof="0" dirty="0">
                <a:solidFill>
                  <a:schemeClr val="bg1"/>
                </a:solidFill>
                <a:latin typeface="Bw Gradual DEMO Bold" pitchFamily="2" charset="77"/>
                <a:cs typeface="Segoe UI" panose="020B0502040204020203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13200D6-9587-7297-7BE7-54E6B75A1735}"/>
                </a:ext>
              </a:extLst>
            </p:cNvPr>
            <p:cNvCxnSpPr>
              <a:cxnSpLocks/>
            </p:cNvCxnSpPr>
            <p:nvPr/>
          </p:nvCxnSpPr>
          <p:spPr>
            <a:xfrm>
              <a:off x="6994138" y="5204701"/>
              <a:ext cx="2578642" cy="0"/>
            </a:xfrm>
            <a:prstGeom prst="line">
              <a:avLst/>
            </a:prstGeom>
            <a:ln w="19050">
              <a:solidFill>
                <a:srgbClr val="E0E0E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9" name="Title 65">
            <a:extLst>
              <a:ext uri="{FF2B5EF4-FFF2-40B4-BE49-F238E27FC236}">
                <a16:creationId xmlns:a16="http://schemas.microsoft.com/office/drawing/2014/main" id="{9EEE3606-7130-61CD-24BF-67531568AD2E}"/>
              </a:ext>
            </a:extLst>
          </p:cNvPr>
          <p:cNvSpPr txBox="1">
            <a:spLocks/>
          </p:cNvSpPr>
          <p:nvPr/>
        </p:nvSpPr>
        <p:spPr>
          <a:xfrm>
            <a:off x="10874478" y="6337660"/>
            <a:ext cx="1143594" cy="294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Bw Gradual DEMO Black" pitchFamily="2" charset="77"/>
              </a:rPr>
              <a:t>Photo by </a:t>
            </a:r>
            <a:r>
              <a:rPr lang="en-GB" sz="1200" b="1" dirty="0" err="1">
                <a:solidFill>
                  <a:schemeClr val="bg1">
                    <a:lumMod val="95000"/>
                  </a:schemeClr>
                </a:solidFill>
                <a:latin typeface="Bw Gradual DEMO Black" pitchFamily="2" charset="77"/>
              </a:rPr>
              <a:t>Janaf</a:t>
            </a:r>
            <a:endParaRPr lang="en-HR" sz="1200" b="1" dirty="0">
              <a:solidFill>
                <a:schemeClr val="bg1">
                  <a:lumMod val="95000"/>
                </a:schemeClr>
              </a:solidFill>
              <a:latin typeface="Bw Gradual DEMO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894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1B4A1-8436-6ECB-99FD-ACDC99137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F31D5EE-5DAC-6AE4-A7A1-6707E73301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7881257" y="2547257"/>
            <a:ext cx="4310743" cy="4310743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0ADCBE6E-6F27-8E8F-AE9E-BC2C4654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594CC2D-9840-D3E9-A2C6-1806DDC31BE7}"/>
              </a:ext>
            </a:extLst>
          </p:cNvPr>
          <p:cNvSpPr txBox="1"/>
          <p:nvPr/>
        </p:nvSpPr>
        <p:spPr>
          <a:xfrm>
            <a:off x="1229468" y="1385220"/>
            <a:ext cx="6162551" cy="19583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000" b="1" dirty="0">
                <a:solidFill>
                  <a:srgbClr val="003823"/>
                </a:solidFill>
                <a:latin typeface="Bw Gradual DEMO Black" pitchFamily="2" charset="77"/>
              </a:rPr>
              <a:t>4 STUDIJE UTJECAJA NA OKOLIŠ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837B55-DACF-E415-FDD9-6D4334DEADAD}"/>
              </a:ext>
            </a:extLst>
          </p:cNvPr>
          <p:cNvSpPr txBox="1"/>
          <p:nvPr/>
        </p:nvSpPr>
        <p:spPr>
          <a:xfrm>
            <a:off x="1229468" y="2776747"/>
            <a:ext cx="72029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okviru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projekta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izrađuju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se </a:t>
            </a:r>
            <a:r>
              <a:rPr lang="en-GB" sz="1600" b="1" dirty="0" err="1">
                <a:solidFill>
                  <a:srgbClr val="003823"/>
                </a:solidFill>
                <a:latin typeface="Bw Gradual DEMO Black" pitchFamily="2" charset="77"/>
              </a:rPr>
              <a:t>četiri</a:t>
            </a:r>
            <a:r>
              <a:rPr lang="en-GB" sz="16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Black" pitchFamily="2" charset="77"/>
              </a:rPr>
              <a:t>Studije</a:t>
            </a:r>
            <a:r>
              <a:rPr lang="en-GB" sz="16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Black" pitchFamily="2" charset="77"/>
              </a:rPr>
              <a:t>utjecaja</a:t>
            </a:r>
            <a:r>
              <a:rPr lang="en-GB" sz="16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Black" pitchFamily="2" charset="77"/>
              </a:rPr>
              <a:t>na</a:t>
            </a:r>
            <a:r>
              <a:rPr lang="en-GB" sz="1600" b="1" dirty="0">
                <a:solidFill>
                  <a:srgbClr val="003823"/>
                </a:solidFill>
                <a:latin typeface="Bw Gradual DEMO Black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Black" pitchFamily="2" charset="77"/>
              </a:rPr>
              <a:t>okoliš</a:t>
            </a:r>
            <a:r>
              <a:rPr lang="en-GB" sz="1600" b="1" dirty="0">
                <a:solidFill>
                  <a:srgbClr val="003823"/>
                </a:solidFill>
                <a:latin typeface="Bw Gradual DEMO Black" pitchFamily="2" charset="77"/>
              </a:rPr>
              <a:t> (SUO),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b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</a:b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skladu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s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važećim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zakonodavstvom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,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stručnim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standardima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i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najboljom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praksom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području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zaštite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dirty="0" err="1">
                <a:solidFill>
                  <a:srgbClr val="003823"/>
                </a:solidFill>
                <a:latin typeface="Bw Gradual DEMO Medium" pitchFamily="2" charset="77"/>
              </a:rPr>
              <a:t>okoliša</a:t>
            </a:r>
            <a:r>
              <a:rPr lang="en-GB" sz="1600" dirty="0">
                <a:solidFill>
                  <a:srgbClr val="003823"/>
                </a:solidFill>
                <a:latin typeface="Bw Gradual DEMO Medium" pitchFamily="2" charset="77"/>
              </a:rPr>
              <a:t>.</a:t>
            </a:r>
          </a:p>
          <a:p>
            <a:endParaRPr lang="en-GB" sz="1600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Kompleks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preradu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peradi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Sisku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lokaciji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INDUSTRIJSKE ZONE NOVI SISAK</a:t>
            </a:r>
          </a:p>
          <a:p>
            <a:pPr marL="342900" indent="-342900">
              <a:buFont typeface="+mj-lt"/>
              <a:buAutoNum type="arabicPeriod"/>
            </a:pPr>
            <a:endParaRPr lang="en-GB" sz="1600" b="1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Osam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farmi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za tov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pilića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Velikoj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Ludini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lokaciji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OKOLI</a:t>
            </a:r>
          </a:p>
          <a:p>
            <a:pPr marL="342900" indent="-342900">
              <a:buFont typeface="+mj-lt"/>
              <a:buAutoNum type="arabicPeriod"/>
            </a:pPr>
            <a:endParaRPr lang="en-GB" sz="1600" b="1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Četiri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farme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za tov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pilića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Sunji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lokaciji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POBRĐANI I ČAPLJANI</a:t>
            </a:r>
          </a:p>
          <a:p>
            <a:pPr marL="342900" indent="-342900">
              <a:buFont typeface="+mj-lt"/>
              <a:buAutoNum type="arabicPeriod"/>
            </a:pPr>
            <a:endParaRPr lang="en-GB" sz="1600" b="1" dirty="0">
              <a:solidFill>
                <a:srgbClr val="003823"/>
              </a:solidFill>
              <a:latin typeface="Bw Gradual DEMO Medium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Kompleks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za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proizvodnju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stočne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hrane</a:t>
            </a:r>
            <a:r>
              <a:rPr lang="en-GB" sz="1600" b="1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1600" b="1" dirty="0" err="1">
                <a:solidFill>
                  <a:srgbClr val="003823"/>
                </a:solidFill>
                <a:latin typeface="Bw Gradual DEMO Medium" pitchFamily="2" charset="77"/>
              </a:rPr>
              <a:t>Lekeniku</a:t>
            </a:r>
            <a:endParaRPr lang="en-GB" sz="1600" b="1" dirty="0">
              <a:solidFill>
                <a:srgbClr val="003823"/>
              </a:solidFill>
              <a:latin typeface="Bw Gradual DEMO Medium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B5286-BE92-B536-A13B-2D1E3A2A6102}"/>
              </a:ext>
            </a:extLst>
          </p:cNvPr>
          <p:cNvSpPr txBox="1"/>
          <p:nvPr/>
        </p:nvSpPr>
        <p:spPr>
          <a:xfrm>
            <a:off x="1229468" y="1001549"/>
            <a:ext cx="2165036" cy="34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2400" b="1" dirty="0">
                <a:solidFill>
                  <a:srgbClr val="003823"/>
                </a:solidFill>
                <a:latin typeface="Bw Gradual DEMO Black" pitchFamily="2" charset="77"/>
              </a:rPr>
              <a:t>NAŠ PROJEKT</a:t>
            </a:r>
          </a:p>
        </p:txBody>
      </p:sp>
    </p:spTree>
    <p:extLst>
      <p:ext uri="{BB962C8B-B14F-4D97-AF65-F5344CB8AC3E}">
        <p14:creationId xmlns:p14="http://schemas.microsoft.com/office/powerpoint/2010/main" val="2009107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36B74-20AB-CBF5-2769-6C7BC3A97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34C6F0E7-BC99-7005-FBF9-DDBF4A819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F9B2318-975F-DD1E-8768-E8A653EF473F}"/>
              </a:ext>
            </a:extLst>
          </p:cNvPr>
          <p:cNvSpPr txBox="1"/>
          <p:nvPr/>
        </p:nvSpPr>
        <p:spPr>
          <a:xfrm>
            <a:off x="149808" y="495119"/>
            <a:ext cx="8445212" cy="1307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000" b="1" baseline="30000">
                <a:solidFill>
                  <a:srgbClr val="003823"/>
                </a:solidFill>
                <a:latin typeface="Bw Gradual DEMO Black" pitchFamily="2" charset="77"/>
              </a:rPr>
              <a:t>1. Kompleks za preradu peradi </a:t>
            </a:r>
            <a:br>
              <a:rPr lang="en-GB" sz="4000" b="1" baseline="30000">
                <a:solidFill>
                  <a:srgbClr val="003823"/>
                </a:solidFill>
                <a:latin typeface="Bw Gradual DEMO Black" pitchFamily="2" charset="77"/>
              </a:rPr>
            </a:br>
            <a:r>
              <a:rPr lang="en-GB" sz="4000" b="1" baseline="30000">
                <a:solidFill>
                  <a:srgbClr val="003823"/>
                </a:solidFill>
                <a:latin typeface="Bw Gradual DEMO Black" pitchFamily="2" charset="77"/>
              </a:rPr>
              <a:t>u Sisku</a:t>
            </a:r>
          </a:p>
          <a:p>
            <a:endParaRPr lang="en-GB" sz="40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pic>
        <p:nvPicPr>
          <p:cNvPr id="3" name="Picture 2" descr="Aerial view of a factory&#10;&#10;AI-generated content may be incorrect.">
            <a:extLst>
              <a:ext uri="{FF2B5EF4-FFF2-40B4-BE49-F238E27FC236}">
                <a16:creationId xmlns:a16="http://schemas.microsoft.com/office/drawing/2014/main" id="{18E4E432-4A70-7031-C2B7-7A1AD8F9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426" y="1"/>
            <a:ext cx="5457180" cy="68579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CB81AB-08CE-8F22-A173-6B5D71B6BC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3000"/>
          </a:blip>
          <a:stretch>
            <a:fillRect/>
          </a:stretch>
        </p:blipFill>
        <p:spPr>
          <a:xfrm>
            <a:off x="9992264" y="4658264"/>
            <a:ext cx="2199736" cy="21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70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DEDD1-3B1A-AB0D-F01A-A23C4739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925E12-9C34-FE59-70C8-31D554B6C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017854E7-530D-730B-775A-98A59A27E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B377CC1-E29E-4529-9A9F-F450807535CB}"/>
              </a:ext>
            </a:extLst>
          </p:cNvPr>
          <p:cNvSpPr txBox="1"/>
          <p:nvPr/>
        </p:nvSpPr>
        <p:spPr>
          <a:xfrm>
            <a:off x="362357" y="5077186"/>
            <a:ext cx="7979388" cy="9821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2.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Osam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farmi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za tov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pilića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Velikoj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Ludini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lokaciji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OKOLI</a:t>
            </a:r>
          </a:p>
          <a:p>
            <a:endParaRPr lang="en-GB" sz="40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11066-9A6A-EA05-0EAE-9A25D683DDBC}"/>
              </a:ext>
            </a:extLst>
          </p:cNvPr>
          <p:cNvSpPr txBox="1"/>
          <p:nvPr/>
        </p:nvSpPr>
        <p:spPr>
          <a:xfrm>
            <a:off x="362357" y="6165490"/>
            <a:ext cx="2165036" cy="34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b="1" dirty="0" err="1">
                <a:solidFill>
                  <a:srgbClr val="003823"/>
                </a:solidFill>
                <a:latin typeface="Bw Gradual DEMO Black" pitchFamily="2" charset="77"/>
              </a:rPr>
              <a:t>Slika</a:t>
            </a:r>
            <a:r>
              <a:rPr lang="en-GB" b="1" dirty="0">
                <a:solidFill>
                  <a:srgbClr val="003823"/>
                </a:solidFill>
                <a:latin typeface="Bw Gradual DEMO Black" pitchFamily="2" charset="77"/>
              </a:rPr>
              <a:t>: </a:t>
            </a:r>
            <a:r>
              <a:rPr lang="en-GB" b="1" dirty="0" err="1">
                <a:solidFill>
                  <a:srgbClr val="003823"/>
                </a:solidFill>
                <a:latin typeface="Bw Gradual DEMO Black" pitchFamily="2" charset="77"/>
              </a:rPr>
              <a:t>Ilustracija</a:t>
            </a:r>
            <a:endParaRPr lang="en-GB" b="1" dirty="0">
              <a:solidFill>
                <a:srgbClr val="003823"/>
              </a:solidFill>
              <a:latin typeface="Bw Gradual DEMO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99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C6AFA-A374-726A-A384-DE6C843B3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0BD1D-86F4-ED85-6020-591DD6717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1669DAD-BAB3-7633-3C53-D2D2D3A2475C}"/>
              </a:ext>
            </a:extLst>
          </p:cNvPr>
          <p:cNvSpPr txBox="1"/>
          <p:nvPr/>
        </p:nvSpPr>
        <p:spPr>
          <a:xfrm>
            <a:off x="447417" y="4981494"/>
            <a:ext cx="9118073" cy="13362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3.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Četiri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farme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za tov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pilića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u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Sunji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na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</a:t>
            </a:r>
            <a:r>
              <a:rPr lang="en-GB" sz="3200" b="1" dirty="0" err="1">
                <a:solidFill>
                  <a:srgbClr val="003823"/>
                </a:solidFill>
                <a:latin typeface="Bw Gradual DEMO Medium" pitchFamily="2" charset="77"/>
              </a:rPr>
              <a:t>lokaciji</a:t>
            </a:r>
            <a:r>
              <a:rPr lang="en-GB" sz="3200" b="1" dirty="0">
                <a:solidFill>
                  <a:srgbClr val="003823"/>
                </a:solidFill>
                <a:latin typeface="Bw Gradual DEMO Medium" pitchFamily="2" charset="77"/>
              </a:rPr>
              <a:t> POBRĐANI I ČAPLJANI</a:t>
            </a:r>
          </a:p>
          <a:p>
            <a:endParaRPr lang="en-GB" sz="4000" b="1" baseline="30000" dirty="0">
              <a:solidFill>
                <a:srgbClr val="A4C539"/>
              </a:solidFill>
              <a:latin typeface="Bw Gradual DEMO Black" pitchFamily="2" charset="77"/>
            </a:endParaRPr>
          </a:p>
        </p:txBody>
      </p:sp>
      <p:pic>
        <p:nvPicPr>
          <p:cNvPr id="30" name="Picture 29" descr="A logo with green lines&#10;&#10;Description automatically generated">
            <a:extLst>
              <a:ext uri="{FF2B5EF4-FFF2-40B4-BE49-F238E27FC236}">
                <a16:creationId xmlns:a16="http://schemas.microsoft.com/office/drawing/2014/main" id="{12295CC6-5B22-9CF8-CACE-87698B24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77" y="418029"/>
            <a:ext cx="771123" cy="472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1F98CD-02DF-CD8D-EA93-F4E94355AC85}"/>
              </a:ext>
            </a:extLst>
          </p:cNvPr>
          <p:cNvSpPr txBox="1"/>
          <p:nvPr/>
        </p:nvSpPr>
        <p:spPr>
          <a:xfrm>
            <a:off x="461474" y="6143420"/>
            <a:ext cx="2165036" cy="34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b="1" dirty="0" err="1">
                <a:solidFill>
                  <a:srgbClr val="003823"/>
                </a:solidFill>
                <a:latin typeface="Bw Gradual DEMO Black" pitchFamily="2" charset="77"/>
              </a:rPr>
              <a:t>Slika</a:t>
            </a:r>
            <a:r>
              <a:rPr lang="en-GB" b="1" dirty="0">
                <a:solidFill>
                  <a:srgbClr val="003823"/>
                </a:solidFill>
                <a:latin typeface="Bw Gradual DEMO Black" pitchFamily="2" charset="77"/>
              </a:rPr>
              <a:t>: </a:t>
            </a:r>
            <a:r>
              <a:rPr lang="en-GB" b="1" dirty="0" err="1">
                <a:solidFill>
                  <a:srgbClr val="003823"/>
                </a:solidFill>
                <a:latin typeface="Bw Gradual DEMO Black" pitchFamily="2" charset="77"/>
              </a:rPr>
              <a:t>Ilustracija</a:t>
            </a:r>
            <a:endParaRPr lang="en-GB" b="1" dirty="0">
              <a:solidFill>
                <a:srgbClr val="003823"/>
              </a:solidFill>
              <a:latin typeface="Bw Gradual DEMO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7624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5393</TotalTime>
  <Words>1537</Words>
  <Application>Microsoft Macintosh PowerPoint</Application>
  <PresentationFormat>Widescreen</PresentationFormat>
  <Paragraphs>233</Paragraphs>
  <Slides>44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Aptos</vt:lpstr>
      <vt:lpstr>Aptos Display</vt:lpstr>
      <vt:lpstr>Arial</vt:lpstr>
      <vt:lpstr>Bw Gradual DEMO</vt:lpstr>
      <vt:lpstr>Bw Gradual DEMO Black</vt:lpstr>
      <vt:lpstr>Bw Gradual DEMO Bold</vt:lpstr>
      <vt:lpstr>Bw Gradual DEMO Light</vt:lpstr>
      <vt:lpstr>Bw Gradual DEMO Medium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Hendak</dc:creator>
  <cp:lastModifiedBy>Dinko Franotović</cp:lastModifiedBy>
  <cp:revision>243</cp:revision>
  <dcterms:created xsi:type="dcterms:W3CDTF">2025-09-12T08:41:45Z</dcterms:created>
  <dcterms:modified xsi:type="dcterms:W3CDTF">2026-03-04T10:58:17Z</dcterms:modified>
</cp:coreProperties>
</file>