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DC68-547A-4FB5-AC7F-0124EEB21D3B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ADC3-4F37-4F19-AB2B-9C748E191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78033" y="1605884"/>
            <a:ext cx="5635600" cy="3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37800" y="4784917"/>
            <a:ext cx="6516400" cy="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72003" y="166836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11091419" y="1276567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10227568" y="2957483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0776950" y="3364609"/>
            <a:ext cx="1350575" cy="1386704"/>
            <a:chOff x="7551100" y="1029875"/>
            <a:chExt cx="597106" cy="613079"/>
          </a:xfrm>
        </p:grpSpPr>
        <p:sp>
          <p:nvSpPr>
            <p:cNvPr id="15" name="Google Shape;15;p2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9785291" y="2461165"/>
            <a:ext cx="206400" cy="150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2"/>
          <p:cNvGrpSpPr/>
          <p:nvPr/>
        </p:nvGrpSpPr>
        <p:grpSpPr>
          <a:xfrm flipH="1">
            <a:off x="9552622" y="4751299"/>
            <a:ext cx="1350575" cy="1386704"/>
            <a:chOff x="7551100" y="1029875"/>
            <a:chExt cx="597106" cy="613079"/>
          </a:xfrm>
        </p:grpSpPr>
        <p:sp>
          <p:nvSpPr>
            <p:cNvPr id="21" name="Google Shape;21;p2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 flipH="1">
            <a:off x="822008" y="4770933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 flipH="1">
            <a:off x="555584" y="5313667"/>
            <a:ext cx="121600" cy="88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 flipH="1">
            <a:off x="1455225" y="3814277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flipH="1">
            <a:off x="739599" y="3197103"/>
            <a:ext cx="121600" cy="1179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-300167" y="318901"/>
            <a:ext cx="3270264" cy="2581503"/>
            <a:chOff x="-225125" y="239175"/>
            <a:chExt cx="2452698" cy="1936127"/>
          </a:xfrm>
        </p:grpSpPr>
        <p:sp>
          <p:nvSpPr>
            <p:cNvPr id="30" name="Google Shape;30;p2"/>
            <p:cNvSpPr/>
            <p:nvPr/>
          </p:nvSpPr>
          <p:spPr>
            <a:xfrm>
              <a:off x="-225125" y="402997"/>
              <a:ext cx="2031769" cy="168645"/>
            </a:xfrm>
            <a:custGeom>
              <a:avLst/>
              <a:gdLst/>
              <a:ahLst/>
              <a:cxnLst/>
              <a:rect l="l" t="t" r="r" b="b"/>
              <a:pathLst>
                <a:path w="62286" h="5170" extrusionOk="0">
                  <a:moveTo>
                    <a:pt x="55943" y="5170"/>
                  </a:moveTo>
                  <a:lnTo>
                    <a:pt x="62286" y="5170"/>
                  </a:lnTo>
                  <a:cubicBezTo>
                    <a:pt x="61552" y="3520"/>
                    <a:pt x="61552" y="1650"/>
                    <a:pt x="62286" y="1"/>
                  </a:cubicBezTo>
                  <a:lnTo>
                    <a:pt x="0" y="1"/>
                  </a:lnTo>
                  <a:lnTo>
                    <a:pt x="0" y="51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48134" y="571614"/>
              <a:ext cx="1254500" cy="1230590"/>
            </a:xfrm>
            <a:custGeom>
              <a:avLst/>
              <a:gdLst/>
              <a:ahLst/>
              <a:cxnLst/>
              <a:rect l="l" t="t" r="r" b="b"/>
              <a:pathLst>
                <a:path w="38458" h="37725" extrusionOk="0">
                  <a:moveTo>
                    <a:pt x="38457" y="3153"/>
                  </a:moveTo>
                  <a:cubicBezTo>
                    <a:pt x="38457" y="1430"/>
                    <a:pt x="37064" y="1"/>
                    <a:pt x="35304" y="1"/>
                  </a:cubicBezTo>
                  <a:lnTo>
                    <a:pt x="3154" y="1"/>
                  </a:lnTo>
                  <a:cubicBezTo>
                    <a:pt x="1431" y="1"/>
                    <a:pt x="1" y="1430"/>
                    <a:pt x="1" y="3153"/>
                  </a:cubicBezTo>
                  <a:lnTo>
                    <a:pt x="1" y="34571"/>
                  </a:lnTo>
                  <a:cubicBezTo>
                    <a:pt x="1" y="35598"/>
                    <a:pt x="514" y="36551"/>
                    <a:pt x="1357" y="37137"/>
                  </a:cubicBezTo>
                  <a:cubicBezTo>
                    <a:pt x="1870" y="37541"/>
                    <a:pt x="2494" y="37724"/>
                    <a:pt x="3154" y="37724"/>
                  </a:cubicBezTo>
                  <a:lnTo>
                    <a:pt x="35304" y="37724"/>
                  </a:lnTo>
                  <a:cubicBezTo>
                    <a:pt x="37064" y="37724"/>
                    <a:pt x="38457" y="36331"/>
                    <a:pt x="38457" y="345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8134" y="571614"/>
              <a:ext cx="417406" cy="1230590"/>
            </a:xfrm>
            <a:custGeom>
              <a:avLst/>
              <a:gdLst/>
              <a:ahLst/>
              <a:cxnLst/>
              <a:rect l="l" t="t" r="r" b="b"/>
              <a:pathLst>
                <a:path w="12796" h="37725" extrusionOk="0">
                  <a:moveTo>
                    <a:pt x="12795" y="1"/>
                  </a:moveTo>
                  <a:lnTo>
                    <a:pt x="3154" y="1"/>
                  </a:lnTo>
                  <a:cubicBezTo>
                    <a:pt x="1431" y="1"/>
                    <a:pt x="1" y="1430"/>
                    <a:pt x="1" y="3153"/>
                  </a:cubicBezTo>
                  <a:lnTo>
                    <a:pt x="1" y="34571"/>
                  </a:lnTo>
                  <a:cubicBezTo>
                    <a:pt x="1" y="35598"/>
                    <a:pt x="514" y="36551"/>
                    <a:pt x="1357" y="37137"/>
                  </a:cubicBezTo>
                  <a:cubicBezTo>
                    <a:pt x="1870" y="37541"/>
                    <a:pt x="2494" y="37724"/>
                    <a:pt x="3154" y="37724"/>
                  </a:cubicBezTo>
                  <a:lnTo>
                    <a:pt x="12795" y="377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86453" y="571614"/>
              <a:ext cx="416199" cy="1230590"/>
            </a:xfrm>
            <a:custGeom>
              <a:avLst/>
              <a:gdLst/>
              <a:ahLst/>
              <a:cxnLst/>
              <a:rect l="l" t="t" r="r" b="b"/>
              <a:pathLst>
                <a:path w="12759" h="37725" extrusionOk="0">
                  <a:moveTo>
                    <a:pt x="12758" y="3153"/>
                  </a:moveTo>
                  <a:cubicBezTo>
                    <a:pt x="12758" y="1430"/>
                    <a:pt x="11365" y="1"/>
                    <a:pt x="9605" y="1"/>
                  </a:cubicBezTo>
                  <a:lnTo>
                    <a:pt x="0" y="1"/>
                  </a:lnTo>
                  <a:lnTo>
                    <a:pt x="0" y="37724"/>
                  </a:lnTo>
                  <a:lnTo>
                    <a:pt x="9605" y="37724"/>
                  </a:lnTo>
                  <a:cubicBezTo>
                    <a:pt x="11365" y="37724"/>
                    <a:pt x="12758" y="36331"/>
                    <a:pt x="12758" y="34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88714" y="255909"/>
              <a:ext cx="436521" cy="450874"/>
            </a:xfrm>
            <a:custGeom>
              <a:avLst/>
              <a:gdLst/>
              <a:ahLst/>
              <a:cxnLst/>
              <a:rect l="l" t="t" r="r" b="b"/>
              <a:pathLst>
                <a:path w="13382" h="13822" extrusionOk="0">
                  <a:moveTo>
                    <a:pt x="1" y="7112"/>
                  </a:moveTo>
                  <a:cubicBezTo>
                    <a:pt x="1" y="10412"/>
                    <a:pt x="2494" y="13161"/>
                    <a:pt x="5756" y="13491"/>
                  </a:cubicBezTo>
                  <a:cubicBezTo>
                    <a:pt x="9019" y="13821"/>
                    <a:pt x="12025" y="11622"/>
                    <a:pt x="12685" y="8432"/>
                  </a:cubicBezTo>
                  <a:cubicBezTo>
                    <a:pt x="13382" y="5206"/>
                    <a:pt x="11512" y="2017"/>
                    <a:pt x="8396" y="990"/>
                  </a:cubicBezTo>
                  <a:cubicBezTo>
                    <a:pt x="5243" y="0"/>
                    <a:pt x="1870" y="1503"/>
                    <a:pt x="551" y="4546"/>
                  </a:cubicBezTo>
                  <a:cubicBezTo>
                    <a:pt x="184" y="5353"/>
                    <a:pt x="1" y="6233"/>
                    <a:pt x="1" y="7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637" y="1580934"/>
              <a:ext cx="418580" cy="203353"/>
            </a:xfrm>
            <a:custGeom>
              <a:avLst/>
              <a:gdLst/>
              <a:ahLst/>
              <a:cxnLst/>
              <a:rect l="l" t="t" r="r" b="b"/>
              <a:pathLst>
                <a:path w="12832" h="6234" extrusionOk="0">
                  <a:moveTo>
                    <a:pt x="11512" y="1"/>
                  </a:moveTo>
                  <a:lnTo>
                    <a:pt x="1650" y="1"/>
                  </a:lnTo>
                  <a:cubicBezTo>
                    <a:pt x="1064" y="1"/>
                    <a:pt x="514" y="184"/>
                    <a:pt x="0" y="477"/>
                  </a:cubicBezTo>
                  <a:lnTo>
                    <a:pt x="12832" y="6233"/>
                  </a:lnTo>
                  <a:cubicBezTo>
                    <a:pt x="12025" y="5647"/>
                    <a:pt x="11512" y="4657"/>
                    <a:pt x="11512" y="36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815" y="1596494"/>
              <a:ext cx="1254467" cy="558487"/>
            </a:xfrm>
            <a:custGeom>
              <a:avLst/>
              <a:gdLst/>
              <a:ahLst/>
              <a:cxnLst/>
              <a:rect l="l" t="t" r="r" b="b"/>
              <a:pathLst>
                <a:path w="38457" h="17121" extrusionOk="0">
                  <a:moveTo>
                    <a:pt x="14334" y="5719"/>
                  </a:moveTo>
                  <a:lnTo>
                    <a:pt x="1503" y="0"/>
                  </a:lnTo>
                  <a:cubicBezTo>
                    <a:pt x="550" y="550"/>
                    <a:pt x="0" y="1577"/>
                    <a:pt x="0" y="2640"/>
                  </a:cubicBezTo>
                  <a:lnTo>
                    <a:pt x="0" y="14005"/>
                  </a:lnTo>
                  <a:cubicBezTo>
                    <a:pt x="0" y="15728"/>
                    <a:pt x="1393" y="17121"/>
                    <a:pt x="3116" y="17121"/>
                  </a:cubicBezTo>
                  <a:lnTo>
                    <a:pt x="35340" y="17121"/>
                  </a:lnTo>
                  <a:cubicBezTo>
                    <a:pt x="37063" y="17121"/>
                    <a:pt x="38457" y="15728"/>
                    <a:pt x="38457" y="14005"/>
                  </a:cubicBezTo>
                  <a:lnTo>
                    <a:pt x="38457" y="6306"/>
                  </a:lnTo>
                  <a:lnTo>
                    <a:pt x="16131" y="6306"/>
                  </a:lnTo>
                  <a:cubicBezTo>
                    <a:pt x="15471" y="6306"/>
                    <a:pt x="14847" y="6123"/>
                    <a:pt x="14334" y="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815" y="1596494"/>
              <a:ext cx="420961" cy="558487"/>
            </a:xfrm>
            <a:custGeom>
              <a:avLst/>
              <a:gdLst/>
              <a:ahLst/>
              <a:cxnLst/>
              <a:rect l="l" t="t" r="r" b="b"/>
              <a:pathLst>
                <a:path w="12905" h="17121" extrusionOk="0">
                  <a:moveTo>
                    <a:pt x="12904" y="5096"/>
                  </a:moveTo>
                  <a:lnTo>
                    <a:pt x="1503" y="0"/>
                  </a:lnTo>
                  <a:cubicBezTo>
                    <a:pt x="550" y="550"/>
                    <a:pt x="0" y="1577"/>
                    <a:pt x="0" y="2640"/>
                  </a:cubicBezTo>
                  <a:lnTo>
                    <a:pt x="0" y="14005"/>
                  </a:lnTo>
                  <a:cubicBezTo>
                    <a:pt x="0" y="15728"/>
                    <a:pt x="1393" y="17121"/>
                    <a:pt x="3116" y="17121"/>
                  </a:cubicBezTo>
                  <a:lnTo>
                    <a:pt x="12904" y="171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6690" y="1802201"/>
              <a:ext cx="412610" cy="352785"/>
            </a:xfrm>
            <a:custGeom>
              <a:avLst/>
              <a:gdLst/>
              <a:ahLst/>
              <a:cxnLst/>
              <a:rect l="l" t="t" r="r" b="b"/>
              <a:pathLst>
                <a:path w="12649" h="10815" extrusionOk="0">
                  <a:moveTo>
                    <a:pt x="1" y="10815"/>
                  </a:moveTo>
                  <a:lnTo>
                    <a:pt x="9532" y="10815"/>
                  </a:lnTo>
                  <a:cubicBezTo>
                    <a:pt x="11219" y="10815"/>
                    <a:pt x="12612" y="9422"/>
                    <a:pt x="12649" y="7699"/>
                  </a:cubicBezTo>
                  <a:lnTo>
                    <a:pt x="1264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225125" y="239175"/>
              <a:ext cx="2452698" cy="1936127"/>
            </a:xfrm>
            <a:custGeom>
              <a:avLst/>
              <a:gdLst/>
              <a:ahLst/>
              <a:cxnLst/>
              <a:rect l="l" t="t" r="r" b="b"/>
              <a:pathLst>
                <a:path w="75190" h="59354" extrusionOk="0">
                  <a:moveTo>
                    <a:pt x="59756" y="13344"/>
                  </a:moveTo>
                  <a:lnTo>
                    <a:pt x="59756" y="44762"/>
                  </a:lnTo>
                  <a:cubicBezTo>
                    <a:pt x="59756" y="45789"/>
                    <a:pt x="59353" y="46742"/>
                    <a:pt x="58656" y="47438"/>
                  </a:cubicBezTo>
                  <a:lnTo>
                    <a:pt x="58656" y="47438"/>
                  </a:lnTo>
                  <a:cubicBezTo>
                    <a:pt x="57923" y="48172"/>
                    <a:pt x="56970" y="48575"/>
                    <a:pt x="55980" y="48575"/>
                  </a:cubicBezTo>
                  <a:lnTo>
                    <a:pt x="46742" y="48575"/>
                  </a:lnTo>
                  <a:lnTo>
                    <a:pt x="46742" y="55614"/>
                  </a:lnTo>
                  <a:cubicBezTo>
                    <a:pt x="46742" y="56604"/>
                    <a:pt x="46338" y="57557"/>
                    <a:pt x="45642" y="58253"/>
                  </a:cubicBezTo>
                  <a:lnTo>
                    <a:pt x="45642" y="58253"/>
                  </a:lnTo>
                  <a:cubicBezTo>
                    <a:pt x="44945" y="58986"/>
                    <a:pt x="43992" y="59353"/>
                    <a:pt x="43002" y="59353"/>
                  </a:cubicBezTo>
                  <a:lnTo>
                    <a:pt x="10778" y="59353"/>
                  </a:lnTo>
                  <a:cubicBezTo>
                    <a:pt x="9752" y="59353"/>
                    <a:pt x="8799" y="58986"/>
                    <a:pt x="8102" y="58253"/>
                  </a:cubicBezTo>
                  <a:lnTo>
                    <a:pt x="8102" y="58253"/>
                  </a:lnTo>
                  <a:cubicBezTo>
                    <a:pt x="7405" y="57557"/>
                    <a:pt x="7002" y="56604"/>
                    <a:pt x="7002" y="55614"/>
                  </a:cubicBezTo>
                  <a:lnTo>
                    <a:pt x="7002" y="44249"/>
                  </a:lnTo>
                  <a:cubicBezTo>
                    <a:pt x="7002" y="42196"/>
                    <a:pt x="8689" y="40510"/>
                    <a:pt x="10778" y="40510"/>
                  </a:cubicBezTo>
                  <a:lnTo>
                    <a:pt x="20017" y="40510"/>
                  </a:lnTo>
                  <a:lnTo>
                    <a:pt x="20017" y="13344"/>
                  </a:lnTo>
                  <a:cubicBezTo>
                    <a:pt x="20017" y="12428"/>
                    <a:pt x="20346" y="11548"/>
                    <a:pt x="20933" y="10852"/>
                  </a:cubicBezTo>
                  <a:lnTo>
                    <a:pt x="0" y="10852"/>
                  </a:lnTo>
                  <a:lnTo>
                    <a:pt x="0" y="9568"/>
                  </a:lnTo>
                  <a:lnTo>
                    <a:pt x="61369" y="9568"/>
                  </a:lnTo>
                  <a:cubicBezTo>
                    <a:pt x="61003" y="8285"/>
                    <a:pt x="61003" y="6966"/>
                    <a:pt x="61369" y="5682"/>
                  </a:cubicBezTo>
                  <a:lnTo>
                    <a:pt x="0" y="5682"/>
                  </a:lnTo>
                  <a:lnTo>
                    <a:pt x="0" y="4399"/>
                  </a:lnTo>
                  <a:lnTo>
                    <a:pt x="61846" y="4399"/>
                  </a:lnTo>
                  <a:cubicBezTo>
                    <a:pt x="63349" y="1503"/>
                    <a:pt x="66612" y="0"/>
                    <a:pt x="69764" y="770"/>
                  </a:cubicBezTo>
                  <a:cubicBezTo>
                    <a:pt x="72954" y="1540"/>
                    <a:pt x="75190" y="4363"/>
                    <a:pt x="75190" y="7625"/>
                  </a:cubicBezTo>
                  <a:cubicBezTo>
                    <a:pt x="75190" y="10888"/>
                    <a:pt x="72954" y="13711"/>
                    <a:pt x="69764" y="14481"/>
                  </a:cubicBezTo>
                  <a:cubicBezTo>
                    <a:pt x="66612" y="15251"/>
                    <a:pt x="63349" y="13748"/>
                    <a:pt x="61846" y="10852"/>
                  </a:cubicBezTo>
                  <a:lnTo>
                    <a:pt x="58803" y="10852"/>
                  </a:lnTo>
                  <a:cubicBezTo>
                    <a:pt x="59389" y="11548"/>
                    <a:pt x="59719" y="12428"/>
                    <a:pt x="59719" y="13344"/>
                  </a:cubicBezTo>
                  <a:close/>
                  <a:moveTo>
                    <a:pt x="62872" y="9935"/>
                  </a:moveTo>
                  <a:lnTo>
                    <a:pt x="62872" y="9935"/>
                  </a:lnTo>
                  <a:lnTo>
                    <a:pt x="62872" y="9935"/>
                  </a:lnTo>
                  <a:cubicBezTo>
                    <a:pt x="63165" y="10595"/>
                    <a:pt x="63569" y="11181"/>
                    <a:pt x="64082" y="11695"/>
                  </a:cubicBezTo>
                  <a:cubicBezTo>
                    <a:pt x="66172" y="13784"/>
                    <a:pt x="69544" y="13931"/>
                    <a:pt x="71817" y="12061"/>
                  </a:cubicBezTo>
                  <a:cubicBezTo>
                    <a:pt x="74127" y="10155"/>
                    <a:pt x="74567" y="6819"/>
                    <a:pt x="72917" y="4363"/>
                  </a:cubicBezTo>
                  <a:cubicBezTo>
                    <a:pt x="71231" y="1906"/>
                    <a:pt x="67968" y="1137"/>
                    <a:pt x="65365" y="2566"/>
                  </a:cubicBezTo>
                  <a:cubicBezTo>
                    <a:pt x="62762" y="3996"/>
                    <a:pt x="61662" y="7186"/>
                    <a:pt x="62872" y="9935"/>
                  </a:cubicBezTo>
                  <a:close/>
                  <a:moveTo>
                    <a:pt x="21666" y="47915"/>
                  </a:moveTo>
                  <a:lnTo>
                    <a:pt x="9238" y="42343"/>
                  </a:lnTo>
                  <a:cubicBezTo>
                    <a:pt x="9165" y="42379"/>
                    <a:pt x="9092" y="42453"/>
                    <a:pt x="9019" y="42526"/>
                  </a:cubicBezTo>
                  <a:cubicBezTo>
                    <a:pt x="8542" y="42966"/>
                    <a:pt x="8285" y="43589"/>
                    <a:pt x="8285" y="44249"/>
                  </a:cubicBezTo>
                  <a:lnTo>
                    <a:pt x="8285" y="55614"/>
                  </a:lnTo>
                  <a:cubicBezTo>
                    <a:pt x="8285" y="56970"/>
                    <a:pt x="9385" y="58070"/>
                    <a:pt x="10778" y="58070"/>
                  </a:cubicBezTo>
                  <a:lnTo>
                    <a:pt x="43002" y="58070"/>
                  </a:lnTo>
                  <a:cubicBezTo>
                    <a:pt x="44359" y="58070"/>
                    <a:pt x="45459" y="56970"/>
                    <a:pt x="45459" y="55614"/>
                  </a:cubicBezTo>
                  <a:lnTo>
                    <a:pt x="45459" y="48575"/>
                  </a:lnTo>
                  <a:lnTo>
                    <a:pt x="23793" y="48575"/>
                  </a:lnTo>
                  <a:cubicBezTo>
                    <a:pt x="23023" y="48575"/>
                    <a:pt x="22289" y="48318"/>
                    <a:pt x="21666" y="47915"/>
                  </a:cubicBezTo>
                  <a:close/>
                  <a:moveTo>
                    <a:pt x="11181" y="41793"/>
                  </a:moveTo>
                  <a:lnTo>
                    <a:pt x="20127" y="45825"/>
                  </a:lnTo>
                  <a:cubicBezTo>
                    <a:pt x="20053" y="45459"/>
                    <a:pt x="19980" y="45129"/>
                    <a:pt x="20017" y="44762"/>
                  </a:cubicBezTo>
                  <a:lnTo>
                    <a:pt x="20017" y="41793"/>
                  </a:lnTo>
                  <a:close/>
                  <a:moveTo>
                    <a:pt x="58473" y="44762"/>
                  </a:moveTo>
                  <a:lnTo>
                    <a:pt x="58473" y="13344"/>
                  </a:lnTo>
                  <a:cubicBezTo>
                    <a:pt x="58436" y="12685"/>
                    <a:pt x="58180" y="12061"/>
                    <a:pt x="57740" y="11585"/>
                  </a:cubicBezTo>
                  <a:lnTo>
                    <a:pt x="57740" y="11585"/>
                  </a:lnTo>
                  <a:cubicBezTo>
                    <a:pt x="57263" y="11108"/>
                    <a:pt x="56640" y="10852"/>
                    <a:pt x="55980" y="10852"/>
                  </a:cubicBezTo>
                  <a:lnTo>
                    <a:pt x="23793" y="10852"/>
                  </a:lnTo>
                  <a:cubicBezTo>
                    <a:pt x="23133" y="10852"/>
                    <a:pt x="22509" y="11108"/>
                    <a:pt x="22033" y="11585"/>
                  </a:cubicBezTo>
                  <a:lnTo>
                    <a:pt x="22033" y="11585"/>
                  </a:lnTo>
                  <a:cubicBezTo>
                    <a:pt x="21556" y="12061"/>
                    <a:pt x="21300" y="12685"/>
                    <a:pt x="21300" y="13344"/>
                  </a:cubicBezTo>
                  <a:lnTo>
                    <a:pt x="21300" y="44762"/>
                  </a:lnTo>
                  <a:cubicBezTo>
                    <a:pt x="21300" y="46155"/>
                    <a:pt x="22436" y="47255"/>
                    <a:pt x="23793" y="47255"/>
                  </a:cubicBezTo>
                  <a:lnTo>
                    <a:pt x="55980" y="47255"/>
                  </a:lnTo>
                  <a:cubicBezTo>
                    <a:pt x="57337" y="47255"/>
                    <a:pt x="58436" y="46155"/>
                    <a:pt x="58473" y="44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1314092">
            <a:off x="422017" y="3975125"/>
            <a:ext cx="756800" cy="738276"/>
            <a:chOff x="8267657" y="1550032"/>
            <a:chExt cx="809335" cy="789671"/>
          </a:xfrm>
        </p:grpSpPr>
        <p:sp>
          <p:nvSpPr>
            <p:cNvPr id="41" name="Google Shape;41;p2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10044" y="5573810"/>
            <a:ext cx="1079113" cy="1052895"/>
            <a:chOff x="8267657" y="1550032"/>
            <a:chExt cx="809335" cy="789671"/>
          </a:xfrm>
        </p:grpSpPr>
        <p:sp>
          <p:nvSpPr>
            <p:cNvPr id="47" name="Google Shape;47;p2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3912361">
            <a:off x="1229487" y="4868753"/>
            <a:ext cx="573064" cy="559001"/>
            <a:chOff x="8267657" y="1550032"/>
            <a:chExt cx="809335" cy="789671"/>
          </a:xfrm>
        </p:grpSpPr>
        <p:sp>
          <p:nvSpPr>
            <p:cNvPr id="53" name="Google Shape;53;p2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59" name="Google Shape;59;p2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212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"/>
          <p:cNvSpPr txBox="1">
            <a:spLocks noGrp="1"/>
          </p:cNvSpPr>
          <p:nvPr>
            <p:ph type="title" hasCustomPrompt="1"/>
          </p:nvPr>
        </p:nvSpPr>
        <p:spPr>
          <a:xfrm>
            <a:off x="1102067" y="2059467"/>
            <a:ext cx="7532000" cy="22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1" name="Google Shape;341;p11"/>
          <p:cNvSpPr txBox="1">
            <a:spLocks noGrp="1"/>
          </p:cNvSpPr>
          <p:nvPr>
            <p:ph type="body" idx="1"/>
          </p:nvPr>
        </p:nvSpPr>
        <p:spPr>
          <a:xfrm>
            <a:off x="1102067" y="4402817"/>
            <a:ext cx="62800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42" name="Google Shape;342;p11"/>
          <p:cNvGrpSpPr/>
          <p:nvPr/>
        </p:nvGrpSpPr>
        <p:grpSpPr>
          <a:xfrm>
            <a:off x="2417561" y="18430"/>
            <a:ext cx="7356809" cy="1401921"/>
            <a:chOff x="238125" y="2176450"/>
            <a:chExt cx="7126850" cy="1358100"/>
          </a:xfrm>
        </p:grpSpPr>
        <p:sp>
          <p:nvSpPr>
            <p:cNvPr id="343" name="Google Shape;343;p11"/>
            <p:cNvSpPr/>
            <p:nvPr/>
          </p:nvSpPr>
          <p:spPr>
            <a:xfrm>
              <a:off x="238125" y="2176450"/>
              <a:ext cx="7126850" cy="498475"/>
            </a:xfrm>
            <a:custGeom>
              <a:avLst/>
              <a:gdLst/>
              <a:ahLst/>
              <a:cxnLst/>
              <a:rect l="l" t="t" r="r" b="b"/>
              <a:pathLst>
                <a:path w="285074" h="19939" extrusionOk="0">
                  <a:moveTo>
                    <a:pt x="58901" y="11064"/>
                  </a:moveTo>
                  <a:cubicBezTo>
                    <a:pt x="96192" y="16317"/>
                    <a:pt x="133881" y="18307"/>
                    <a:pt x="171490" y="16994"/>
                  </a:cubicBezTo>
                  <a:cubicBezTo>
                    <a:pt x="207587" y="15720"/>
                    <a:pt x="242689" y="11183"/>
                    <a:pt x="275482" y="3263"/>
                  </a:cubicBezTo>
                  <a:lnTo>
                    <a:pt x="282526" y="1512"/>
                  </a:lnTo>
                  <a:lnTo>
                    <a:pt x="285073" y="836"/>
                  </a:lnTo>
                  <a:lnTo>
                    <a:pt x="285073" y="2547"/>
                  </a:lnTo>
                  <a:lnTo>
                    <a:pt x="282964" y="3104"/>
                  </a:lnTo>
                  <a:lnTo>
                    <a:pt x="275880" y="4895"/>
                  </a:lnTo>
                  <a:cubicBezTo>
                    <a:pt x="243007" y="12855"/>
                    <a:pt x="207746" y="17392"/>
                    <a:pt x="171569" y="18665"/>
                  </a:cubicBezTo>
                  <a:cubicBezTo>
                    <a:pt x="133841" y="19939"/>
                    <a:pt x="96033" y="17949"/>
                    <a:pt x="58662" y="12695"/>
                  </a:cubicBezTo>
                  <a:cubicBezTo>
                    <a:pt x="40315" y="10188"/>
                    <a:pt x="22088" y="6885"/>
                    <a:pt x="4139" y="2865"/>
                  </a:cubicBezTo>
                  <a:cubicBezTo>
                    <a:pt x="3582" y="2746"/>
                    <a:pt x="597" y="1990"/>
                    <a:pt x="0" y="1870"/>
                  </a:cubicBezTo>
                  <a:lnTo>
                    <a:pt x="0" y="0"/>
                  </a:lnTo>
                  <a:cubicBezTo>
                    <a:pt x="517" y="119"/>
                    <a:pt x="3582" y="995"/>
                    <a:pt x="4059" y="1114"/>
                  </a:cubicBezTo>
                  <a:cubicBezTo>
                    <a:pt x="22088" y="5174"/>
                    <a:pt x="40435" y="8517"/>
                    <a:pt x="58901" y="11064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4274625" y="2567450"/>
              <a:ext cx="872600" cy="897450"/>
            </a:xfrm>
            <a:custGeom>
              <a:avLst/>
              <a:gdLst/>
              <a:ahLst/>
              <a:cxnLst/>
              <a:rect l="l" t="t" r="r" b="b"/>
              <a:pathLst>
                <a:path w="34904" h="35898" extrusionOk="0">
                  <a:moveTo>
                    <a:pt x="34545" y="1951"/>
                  </a:moveTo>
                  <a:lnTo>
                    <a:pt x="21332" y="35022"/>
                  </a:lnTo>
                  <a:cubicBezTo>
                    <a:pt x="21133" y="35500"/>
                    <a:pt x="20696" y="35818"/>
                    <a:pt x="20139" y="35858"/>
                  </a:cubicBezTo>
                  <a:cubicBezTo>
                    <a:pt x="19621" y="35898"/>
                    <a:pt x="19104" y="35659"/>
                    <a:pt x="18865" y="35182"/>
                  </a:cubicBezTo>
                  <a:lnTo>
                    <a:pt x="518" y="3582"/>
                  </a:lnTo>
                  <a:cubicBezTo>
                    <a:pt x="1" y="2667"/>
                    <a:pt x="637" y="1513"/>
                    <a:pt x="1712" y="1513"/>
                  </a:cubicBezTo>
                  <a:cubicBezTo>
                    <a:pt x="12219" y="1274"/>
                    <a:pt x="22725" y="796"/>
                    <a:pt x="33192" y="80"/>
                  </a:cubicBezTo>
                  <a:cubicBezTo>
                    <a:pt x="34187" y="0"/>
                    <a:pt x="34904" y="1035"/>
                    <a:pt x="34545" y="195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1304700" y="2379400"/>
              <a:ext cx="868625" cy="935275"/>
            </a:xfrm>
            <a:custGeom>
              <a:avLst/>
              <a:gdLst/>
              <a:ahLst/>
              <a:cxnLst/>
              <a:rect l="l" t="t" r="r" b="b"/>
              <a:pathLst>
                <a:path w="34745" h="37411" extrusionOk="0">
                  <a:moveTo>
                    <a:pt x="34267" y="5970"/>
                  </a:moveTo>
                  <a:lnTo>
                    <a:pt x="15800" y="36416"/>
                  </a:lnTo>
                  <a:cubicBezTo>
                    <a:pt x="15203" y="37411"/>
                    <a:pt x="13691" y="37291"/>
                    <a:pt x="13333" y="36177"/>
                  </a:cubicBezTo>
                  <a:lnTo>
                    <a:pt x="398" y="2030"/>
                  </a:lnTo>
                  <a:cubicBezTo>
                    <a:pt x="1" y="1035"/>
                    <a:pt x="836" y="1"/>
                    <a:pt x="1871" y="160"/>
                  </a:cubicBezTo>
                  <a:cubicBezTo>
                    <a:pt x="12258" y="1672"/>
                    <a:pt x="22725" y="2906"/>
                    <a:pt x="33192" y="3861"/>
                  </a:cubicBezTo>
                  <a:cubicBezTo>
                    <a:pt x="34187" y="3980"/>
                    <a:pt x="34744" y="5095"/>
                    <a:pt x="34227" y="597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2262850" y="2505775"/>
              <a:ext cx="865625" cy="919350"/>
            </a:xfrm>
            <a:custGeom>
              <a:avLst/>
              <a:gdLst/>
              <a:ahLst/>
              <a:cxnLst/>
              <a:rect l="l" t="t" r="r" b="b"/>
              <a:pathLst>
                <a:path w="34625" h="36774" extrusionOk="0">
                  <a:moveTo>
                    <a:pt x="34147" y="4656"/>
                  </a:moveTo>
                  <a:lnTo>
                    <a:pt x="16835" y="35738"/>
                  </a:lnTo>
                  <a:cubicBezTo>
                    <a:pt x="16277" y="36773"/>
                    <a:pt x="14765" y="36693"/>
                    <a:pt x="14327" y="35619"/>
                  </a:cubicBezTo>
                  <a:lnTo>
                    <a:pt x="199" y="1950"/>
                  </a:lnTo>
                  <a:cubicBezTo>
                    <a:pt x="0" y="1512"/>
                    <a:pt x="40" y="995"/>
                    <a:pt x="358" y="597"/>
                  </a:cubicBezTo>
                  <a:cubicBezTo>
                    <a:pt x="637" y="199"/>
                    <a:pt x="1114" y="0"/>
                    <a:pt x="1592" y="40"/>
                  </a:cubicBezTo>
                  <a:cubicBezTo>
                    <a:pt x="12059" y="1154"/>
                    <a:pt x="22526" y="1990"/>
                    <a:pt x="33032" y="2627"/>
                  </a:cubicBezTo>
                  <a:cubicBezTo>
                    <a:pt x="34027" y="2666"/>
                    <a:pt x="34624" y="3781"/>
                    <a:pt x="34147" y="4656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237900" y="2579400"/>
              <a:ext cx="992975" cy="942225"/>
            </a:xfrm>
            <a:custGeom>
              <a:avLst/>
              <a:gdLst/>
              <a:ahLst/>
              <a:cxnLst/>
              <a:rect l="l" t="t" r="r" b="b"/>
              <a:pathLst>
                <a:path w="39719" h="37689" extrusionOk="0">
                  <a:moveTo>
                    <a:pt x="39281" y="2706"/>
                  </a:moveTo>
                  <a:lnTo>
                    <a:pt x="22048" y="36694"/>
                  </a:lnTo>
                  <a:cubicBezTo>
                    <a:pt x="21531" y="37649"/>
                    <a:pt x="20138" y="37688"/>
                    <a:pt x="19621" y="36733"/>
                  </a:cubicBezTo>
                  <a:lnTo>
                    <a:pt x="557" y="2109"/>
                  </a:lnTo>
                  <a:cubicBezTo>
                    <a:pt x="0" y="1154"/>
                    <a:pt x="716" y="0"/>
                    <a:pt x="1831" y="80"/>
                  </a:cubicBezTo>
                  <a:cubicBezTo>
                    <a:pt x="13890" y="637"/>
                    <a:pt x="25948" y="836"/>
                    <a:pt x="38007" y="716"/>
                  </a:cubicBezTo>
                  <a:cubicBezTo>
                    <a:pt x="39042" y="716"/>
                    <a:pt x="39719" y="1791"/>
                    <a:pt x="39281" y="2706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5188000" y="2443075"/>
              <a:ext cx="986025" cy="949200"/>
            </a:xfrm>
            <a:custGeom>
              <a:avLst/>
              <a:gdLst/>
              <a:ahLst/>
              <a:cxnLst/>
              <a:rect l="l" t="t" r="r" b="b"/>
              <a:pathLst>
                <a:path w="39441" h="37968" extrusionOk="0">
                  <a:moveTo>
                    <a:pt x="39201" y="1036"/>
                  </a:moveTo>
                  <a:lnTo>
                    <a:pt x="39361" y="1394"/>
                  </a:lnTo>
                  <a:cubicBezTo>
                    <a:pt x="39440" y="1672"/>
                    <a:pt x="39440" y="2030"/>
                    <a:pt x="39361" y="2309"/>
                  </a:cubicBezTo>
                  <a:lnTo>
                    <a:pt x="26506" y="37013"/>
                  </a:lnTo>
                  <a:cubicBezTo>
                    <a:pt x="26347" y="37490"/>
                    <a:pt x="25909" y="37809"/>
                    <a:pt x="25431" y="37888"/>
                  </a:cubicBezTo>
                  <a:cubicBezTo>
                    <a:pt x="24914" y="37968"/>
                    <a:pt x="24436" y="37769"/>
                    <a:pt x="24118" y="37371"/>
                  </a:cubicBezTo>
                  <a:lnTo>
                    <a:pt x="677" y="6448"/>
                  </a:lnTo>
                  <a:cubicBezTo>
                    <a:pt x="0" y="5572"/>
                    <a:pt x="597" y="4339"/>
                    <a:pt x="1672" y="4259"/>
                  </a:cubicBezTo>
                  <a:cubicBezTo>
                    <a:pt x="13731" y="3264"/>
                    <a:pt x="25750" y="1871"/>
                    <a:pt x="37729" y="80"/>
                  </a:cubicBezTo>
                  <a:cubicBezTo>
                    <a:pt x="38366" y="1"/>
                    <a:pt x="39002" y="399"/>
                    <a:pt x="39201" y="1036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225725" y="2238125"/>
              <a:ext cx="987025" cy="1002925"/>
            </a:xfrm>
            <a:custGeom>
              <a:avLst/>
              <a:gdLst/>
              <a:ahLst/>
              <a:cxnLst/>
              <a:rect l="l" t="t" r="r" b="b"/>
              <a:pathLst>
                <a:path w="39481" h="40117" extrusionOk="0">
                  <a:moveTo>
                    <a:pt x="39202" y="2030"/>
                  </a:moveTo>
                  <a:lnTo>
                    <a:pt x="27939" y="38803"/>
                  </a:lnTo>
                  <a:cubicBezTo>
                    <a:pt x="27621" y="39798"/>
                    <a:pt x="26307" y="40117"/>
                    <a:pt x="25591" y="39281"/>
                  </a:cubicBezTo>
                  <a:lnTo>
                    <a:pt x="359" y="10069"/>
                  </a:lnTo>
                  <a:cubicBezTo>
                    <a:pt x="120" y="9791"/>
                    <a:pt x="1" y="9433"/>
                    <a:pt x="40" y="9074"/>
                  </a:cubicBezTo>
                  <a:lnTo>
                    <a:pt x="40" y="8796"/>
                  </a:lnTo>
                  <a:cubicBezTo>
                    <a:pt x="80" y="8119"/>
                    <a:pt x="558" y="7602"/>
                    <a:pt x="1195" y="7522"/>
                  </a:cubicBezTo>
                  <a:cubicBezTo>
                    <a:pt x="13413" y="5572"/>
                    <a:pt x="25511" y="3144"/>
                    <a:pt x="37490" y="279"/>
                  </a:cubicBezTo>
                  <a:cubicBezTo>
                    <a:pt x="38565" y="0"/>
                    <a:pt x="39480" y="995"/>
                    <a:pt x="39162" y="199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91325" y="2197325"/>
              <a:ext cx="855700" cy="946225"/>
            </a:xfrm>
            <a:custGeom>
              <a:avLst/>
              <a:gdLst/>
              <a:ahLst/>
              <a:cxnLst/>
              <a:rect l="l" t="t" r="r" b="b"/>
              <a:pathLst>
                <a:path w="34228" h="37849" extrusionOk="0">
                  <a:moveTo>
                    <a:pt x="1832" y="240"/>
                  </a:moveTo>
                  <a:cubicBezTo>
                    <a:pt x="12100" y="2508"/>
                    <a:pt x="22367" y="4538"/>
                    <a:pt x="32715" y="6329"/>
                  </a:cubicBezTo>
                  <a:cubicBezTo>
                    <a:pt x="33789" y="6488"/>
                    <a:pt x="34227" y="7722"/>
                    <a:pt x="33551" y="8557"/>
                  </a:cubicBezTo>
                  <a:lnTo>
                    <a:pt x="10110" y="36973"/>
                  </a:lnTo>
                  <a:cubicBezTo>
                    <a:pt x="9393" y="37848"/>
                    <a:pt x="7961" y="37490"/>
                    <a:pt x="7722" y="36376"/>
                  </a:cubicBezTo>
                  <a:lnTo>
                    <a:pt x="200" y="1871"/>
                  </a:lnTo>
                  <a:cubicBezTo>
                    <a:pt x="1" y="876"/>
                    <a:pt x="837" y="1"/>
                    <a:pt x="1832" y="24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4266675" y="2552525"/>
              <a:ext cx="893475" cy="937250"/>
            </a:xfrm>
            <a:custGeom>
              <a:avLst/>
              <a:gdLst/>
              <a:ahLst/>
              <a:cxnLst/>
              <a:rect l="l" t="t" r="r" b="b"/>
              <a:pathLst>
                <a:path w="35739" h="37490" extrusionOk="0">
                  <a:moveTo>
                    <a:pt x="35500" y="2786"/>
                  </a:moveTo>
                  <a:lnTo>
                    <a:pt x="22287" y="35858"/>
                  </a:lnTo>
                  <a:cubicBezTo>
                    <a:pt x="21810" y="36973"/>
                    <a:pt x="20496" y="37490"/>
                    <a:pt x="19422" y="36893"/>
                  </a:cubicBezTo>
                  <a:cubicBezTo>
                    <a:pt x="19064" y="36734"/>
                    <a:pt x="18785" y="36455"/>
                    <a:pt x="18586" y="36097"/>
                  </a:cubicBezTo>
                  <a:lnTo>
                    <a:pt x="279" y="4537"/>
                  </a:lnTo>
                  <a:cubicBezTo>
                    <a:pt x="80" y="4219"/>
                    <a:pt x="0" y="3901"/>
                    <a:pt x="0" y="3543"/>
                  </a:cubicBezTo>
                  <a:cubicBezTo>
                    <a:pt x="0" y="3184"/>
                    <a:pt x="80" y="2826"/>
                    <a:pt x="239" y="2548"/>
                  </a:cubicBezTo>
                  <a:cubicBezTo>
                    <a:pt x="438" y="2229"/>
                    <a:pt x="677" y="1951"/>
                    <a:pt x="995" y="1791"/>
                  </a:cubicBezTo>
                  <a:cubicBezTo>
                    <a:pt x="1274" y="1592"/>
                    <a:pt x="1632" y="1513"/>
                    <a:pt x="1990" y="1473"/>
                  </a:cubicBezTo>
                  <a:cubicBezTo>
                    <a:pt x="7204" y="1354"/>
                    <a:pt x="12457" y="1194"/>
                    <a:pt x="17750" y="956"/>
                  </a:cubicBezTo>
                  <a:cubicBezTo>
                    <a:pt x="22964" y="717"/>
                    <a:pt x="28177" y="398"/>
                    <a:pt x="33431" y="40"/>
                  </a:cubicBezTo>
                  <a:cubicBezTo>
                    <a:pt x="33789" y="1"/>
                    <a:pt x="34107" y="80"/>
                    <a:pt x="34426" y="200"/>
                  </a:cubicBezTo>
                  <a:cubicBezTo>
                    <a:pt x="34744" y="359"/>
                    <a:pt x="35023" y="597"/>
                    <a:pt x="35222" y="876"/>
                  </a:cubicBezTo>
                  <a:cubicBezTo>
                    <a:pt x="35659" y="1433"/>
                    <a:pt x="35739" y="2189"/>
                    <a:pt x="35460" y="2866"/>
                  </a:cubicBezTo>
                  <a:close/>
                  <a:moveTo>
                    <a:pt x="21014" y="35341"/>
                  </a:moveTo>
                  <a:lnTo>
                    <a:pt x="34227" y="2309"/>
                  </a:lnTo>
                  <a:cubicBezTo>
                    <a:pt x="34306" y="2189"/>
                    <a:pt x="34306" y="2070"/>
                    <a:pt x="34306" y="1951"/>
                  </a:cubicBezTo>
                  <a:cubicBezTo>
                    <a:pt x="34266" y="1831"/>
                    <a:pt x="34227" y="1712"/>
                    <a:pt x="34147" y="1632"/>
                  </a:cubicBezTo>
                  <a:cubicBezTo>
                    <a:pt x="34107" y="1513"/>
                    <a:pt x="33988" y="1433"/>
                    <a:pt x="33908" y="1393"/>
                  </a:cubicBezTo>
                  <a:cubicBezTo>
                    <a:pt x="33789" y="1354"/>
                    <a:pt x="33669" y="1314"/>
                    <a:pt x="33550" y="1354"/>
                  </a:cubicBezTo>
                  <a:cubicBezTo>
                    <a:pt x="28337" y="1712"/>
                    <a:pt x="23083" y="2030"/>
                    <a:pt x="17830" y="2269"/>
                  </a:cubicBezTo>
                  <a:cubicBezTo>
                    <a:pt x="12537" y="2508"/>
                    <a:pt x="7283" y="2667"/>
                    <a:pt x="2030" y="2786"/>
                  </a:cubicBezTo>
                  <a:cubicBezTo>
                    <a:pt x="1911" y="2786"/>
                    <a:pt x="1791" y="2826"/>
                    <a:pt x="1672" y="2906"/>
                  </a:cubicBezTo>
                  <a:cubicBezTo>
                    <a:pt x="1592" y="2946"/>
                    <a:pt x="1513" y="3065"/>
                    <a:pt x="1433" y="3145"/>
                  </a:cubicBezTo>
                  <a:cubicBezTo>
                    <a:pt x="1393" y="3264"/>
                    <a:pt x="1353" y="3383"/>
                    <a:pt x="1353" y="3503"/>
                  </a:cubicBezTo>
                  <a:cubicBezTo>
                    <a:pt x="1353" y="3622"/>
                    <a:pt x="1393" y="3742"/>
                    <a:pt x="1433" y="3861"/>
                  </a:cubicBezTo>
                  <a:lnTo>
                    <a:pt x="19780" y="35460"/>
                  </a:lnTo>
                  <a:cubicBezTo>
                    <a:pt x="19860" y="35540"/>
                    <a:pt x="19939" y="35659"/>
                    <a:pt x="20059" y="35699"/>
                  </a:cubicBezTo>
                  <a:cubicBezTo>
                    <a:pt x="20178" y="35779"/>
                    <a:pt x="20297" y="35779"/>
                    <a:pt x="20457" y="35779"/>
                  </a:cubicBezTo>
                  <a:cubicBezTo>
                    <a:pt x="20576" y="35779"/>
                    <a:pt x="20695" y="35739"/>
                    <a:pt x="20815" y="35659"/>
                  </a:cubicBezTo>
                  <a:cubicBezTo>
                    <a:pt x="20894" y="35580"/>
                    <a:pt x="20974" y="35460"/>
                    <a:pt x="21014" y="3534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294750" y="2365475"/>
              <a:ext cx="890500" cy="958150"/>
            </a:xfrm>
            <a:custGeom>
              <a:avLst/>
              <a:gdLst/>
              <a:ahLst/>
              <a:cxnLst/>
              <a:rect l="l" t="t" r="r" b="b"/>
              <a:pathLst>
                <a:path w="35620" h="38326" extrusionOk="0">
                  <a:moveTo>
                    <a:pt x="35222" y="6886"/>
                  </a:moveTo>
                  <a:lnTo>
                    <a:pt x="16795" y="37331"/>
                  </a:lnTo>
                  <a:cubicBezTo>
                    <a:pt x="16557" y="37649"/>
                    <a:pt x="16278" y="37928"/>
                    <a:pt x="15960" y="38087"/>
                  </a:cubicBezTo>
                  <a:cubicBezTo>
                    <a:pt x="15601" y="38246"/>
                    <a:pt x="15203" y="38326"/>
                    <a:pt x="14845" y="38286"/>
                  </a:cubicBezTo>
                  <a:cubicBezTo>
                    <a:pt x="14447" y="38246"/>
                    <a:pt x="14089" y="38127"/>
                    <a:pt x="13771" y="37888"/>
                  </a:cubicBezTo>
                  <a:lnTo>
                    <a:pt x="13731" y="37848"/>
                  </a:lnTo>
                  <a:cubicBezTo>
                    <a:pt x="13452" y="37609"/>
                    <a:pt x="13213" y="37331"/>
                    <a:pt x="13094" y="36973"/>
                  </a:cubicBezTo>
                  <a:lnTo>
                    <a:pt x="160" y="2826"/>
                  </a:lnTo>
                  <a:cubicBezTo>
                    <a:pt x="40" y="2468"/>
                    <a:pt x="1" y="2110"/>
                    <a:pt x="40" y="1752"/>
                  </a:cubicBezTo>
                  <a:lnTo>
                    <a:pt x="40" y="1752"/>
                  </a:lnTo>
                  <a:cubicBezTo>
                    <a:pt x="160" y="1035"/>
                    <a:pt x="637" y="438"/>
                    <a:pt x="1314" y="160"/>
                  </a:cubicBezTo>
                  <a:cubicBezTo>
                    <a:pt x="1672" y="40"/>
                    <a:pt x="2030" y="1"/>
                    <a:pt x="2388" y="40"/>
                  </a:cubicBezTo>
                  <a:cubicBezTo>
                    <a:pt x="7562" y="797"/>
                    <a:pt x="12776" y="1473"/>
                    <a:pt x="18029" y="2110"/>
                  </a:cubicBezTo>
                  <a:cubicBezTo>
                    <a:pt x="23243" y="2707"/>
                    <a:pt x="28456" y="3264"/>
                    <a:pt x="33630" y="3781"/>
                  </a:cubicBezTo>
                  <a:cubicBezTo>
                    <a:pt x="33988" y="3781"/>
                    <a:pt x="34306" y="3901"/>
                    <a:pt x="34625" y="4100"/>
                  </a:cubicBezTo>
                  <a:cubicBezTo>
                    <a:pt x="34903" y="4299"/>
                    <a:pt x="35142" y="4577"/>
                    <a:pt x="35301" y="4896"/>
                  </a:cubicBezTo>
                  <a:cubicBezTo>
                    <a:pt x="35620" y="5493"/>
                    <a:pt x="35580" y="6249"/>
                    <a:pt x="35222" y="6886"/>
                  </a:cubicBezTo>
                  <a:close/>
                  <a:moveTo>
                    <a:pt x="15601" y="36614"/>
                  </a:moveTo>
                  <a:lnTo>
                    <a:pt x="34068" y="6169"/>
                  </a:lnTo>
                  <a:cubicBezTo>
                    <a:pt x="34147" y="6050"/>
                    <a:pt x="34147" y="5970"/>
                    <a:pt x="34187" y="5851"/>
                  </a:cubicBezTo>
                  <a:cubicBezTo>
                    <a:pt x="34187" y="5572"/>
                    <a:pt x="34068" y="5373"/>
                    <a:pt x="33869" y="5214"/>
                  </a:cubicBezTo>
                  <a:cubicBezTo>
                    <a:pt x="33749" y="5174"/>
                    <a:pt x="33630" y="5134"/>
                    <a:pt x="33510" y="5095"/>
                  </a:cubicBezTo>
                  <a:cubicBezTo>
                    <a:pt x="28257" y="4617"/>
                    <a:pt x="23004" y="4060"/>
                    <a:pt x="17870" y="3423"/>
                  </a:cubicBezTo>
                  <a:cubicBezTo>
                    <a:pt x="12696" y="2826"/>
                    <a:pt x="7483" y="2150"/>
                    <a:pt x="2189" y="1393"/>
                  </a:cubicBezTo>
                  <a:cubicBezTo>
                    <a:pt x="2070" y="1354"/>
                    <a:pt x="1951" y="1393"/>
                    <a:pt x="1831" y="1433"/>
                  </a:cubicBezTo>
                  <a:cubicBezTo>
                    <a:pt x="1712" y="1473"/>
                    <a:pt x="1632" y="1553"/>
                    <a:pt x="1553" y="1672"/>
                  </a:cubicBezTo>
                  <a:cubicBezTo>
                    <a:pt x="1473" y="1752"/>
                    <a:pt x="1433" y="1871"/>
                    <a:pt x="1393" y="1990"/>
                  </a:cubicBezTo>
                  <a:cubicBezTo>
                    <a:pt x="1393" y="2110"/>
                    <a:pt x="1393" y="2229"/>
                    <a:pt x="1433" y="2349"/>
                  </a:cubicBezTo>
                  <a:lnTo>
                    <a:pt x="14368" y="36495"/>
                  </a:lnTo>
                  <a:cubicBezTo>
                    <a:pt x="14407" y="36614"/>
                    <a:pt x="14487" y="36694"/>
                    <a:pt x="14567" y="36774"/>
                  </a:cubicBezTo>
                  <a:lnTo>
                    <a:pt x="14606" y="36774"/>
                  </a:lnTo>
                  <a:cubicBezTo>
                    <a:pt x="14726" y="36853"/>
                    <a:pt x="14845" y="36933"/>
                    <a:pt x="14965" y="36933"/>
                  </a:cubicBezTo>
                  <a:cubicBezTo>
                    <a:pt x="15084" y="36933"/>
                    <a:pt x="15243" y="36933"/>
                    <a:pt x="15363" y="36853"/>
                  </a:cubicBezTo>
                  <a:cubicBezTo>
                    <a:pt x="15442" y="36813"/>
                    <a:pt x="15562" y="36734"/>
                    <a:pt x="15641" y="36614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2246925" y="2488850"/>
              <a:ext cx="893475" cy="946225"/>
            </a:xfrm>
            <a:custGeom>
              <a:avLst/>
              <a:gdLst/>
              <a:ahLst/>
              <a:cxnLst/>
              <a:rect l="l" t="t" r="r" b="b"/>
              <a:pathLst>
                <a:path w="35739" h="37849" extrusionOk="0">
                  <a:moveTo>
                    <a:pt x="35381" y="5652"/>
                  </a:moveTo>
                  <a:lnTo>
                    <a:pt x="18069" y="36774"/>
                  </a:lnTo>
                  <a:cubicBezTo>
                    <a:pt x="17870" y="37092"/>
                    <a:pt x="17591" y="37370"/>
                    <a:pt x="17273" y="37569"/>
                  </a:cubicBezTo>
                  <a:cubicBezTo>
                    <a:pt x="16914" y="37729"/>
                    <a:pt x="16516" y="37848"/>
                    <a:pt x="16158" y="37808"/>
                  </a:cubicBezTo>
                  <a:cubicBezTo>
                    <a:pt x="15760" y="37768"/>
                    <a:pt x="15402" y="37649"/>
                    <a:pt x="15084" y="37450"/>
                  </a:cubicBezTo>
                  <a:cubicBezTo>
                    <a:pt x="14765" y="37211"/>
                    <a:pt x="14527" y="36893"/>
                    <a:pt x="14367" y="36535"/>
                  </a:cubicBezTo>
                  <a:lnTo>
                    <a:pt x="14367" y="36495"/>
                  </a:lnTo>
                  <a:lnTo>
                    <a:pt x="199" y="2906"/>
                  </a:lnTo>
                  <a:cubicBezTo>
                    <a:pt x="80" y="2548"/>
                    <a:pt x="0" y="2189"/>
                    <a:pt x="40" y="1831"/>
                  </a:cubicBezTo>
                  <a:cubicBezTo>
                    <a:pt x="80" y="1473"/>
                    <a:pt x="239" y="1155"/>
                    <a:pt x="438" y="836"/>
                  </a:cubicBezTo>
                  <a:cubicBezTo>
                    <a:pt x="677" y="558"/>
                    <a:pt x="955" y="319"/>
                    <a:pt x="1274" y="199"/>
                  </a:cubicBezTo>
                  <a:cubicBezTo>
                    <a:pt x="1592" y="40"/>
                    <a:pt x="1950" y="0"/>
                    <a:pt x="2309" y="40"/>
                  </a:cubicBezTo>
                  <a:cubicBezTo>
                    <a:pt x="7522" y="597"/>
                    <a:pt x="12736" y="1075"/>
                    <a:pt x="18029" y="1513"/>
                  </a:cubicBezTo>
                  <a:cubicBezTo>
                    <a:pt x="23282" y="1911"/>
                    <a:pt x="28496" y="2309"/>
                    <a:pt x="33709" y="2587"/>
                  </a:cubicBezTo>
                  <a:cubicBezTo>
                    <a:pt x="34426" y="2627"/>
                    <a:pt x="35062" y="3025"/>
                    <a:pt x="35381" y="3662"/>
                  </a:cubicBezTo>
                  <a:cubicBezTo>
                    <a:pt x="35739" y="4259"/>
                    <a:pt x="35739" y="5015"/>
                    <a:pt x="35381" y="5652"/>
                  </a:cubicBezTo>
                  <a:close/>
                  <a:moveTo>
                    <a:pt x="16875" y="36097"/>
                  </a:moveTo>
                  <a:lnTo>
                    <a:pt x="34187" y="5015"/>
                  </a:lnTo>
                  <a:cubicBezTo>
                    <a:pt x="34266" y="4896"/>
                    <a:pt x="34266" y="4776"/>
                    <a:pt x="34306" y="4657"/>
                  </a:cubicBezTo>
                  <a:cubicBezTo>
                    <a:pt x="34266" y="4537"/>
                    <a:pt x="34266" y="4418"/>
                    <a:pt x="34187" y="4338"/>
                  </a:cubicBezTo>
                  <a:cubicBezTo>
                    <a:pt x="34147" y="4219"/>
                    <a:pt x="34067" y="4139"/>
                    <a:pt x="33948" y="4060"/>
                  </a:cubicBezTo>
                  <a:cubicBezTo>
                    <a:pt x="33868" y="4020"/>
                    <a:pt x="33749" y="3980"/>
                    <a:pt x="33630" y="3980"/>
                  </a:cubicBezTo>
                  <a:cubicBezTo>
                    <a:pt x="28336" y="3662"/>
                    <a:pt x="23123" y="3304"/>
                    <a:pt x="17909" y="2866"/>
                  </a:cubicBezTo>
                  <a:cubicBezTo>
                    <a:pt x="12696" y="2428"/>
                    <a:pt x="7482" y="1951"/>
                    <a:pt x="2189" y="1393"/>
                  </a:cubicBezTo>
                  <a:cubicBezTo>
                    <a:pt x="2070" y="1354"/>
                    <a:pt x="1911" y="1354"/>
                    <a:pt x="1831" y="1433"/>
                  </a:cubicBezTo>
                  <a:cubicBezTo>
                    <a:pt x="1712" y="1473"/>
                    <a:pt x="1592" y="1553"/>
                    <a:pt x="1552" y="1632"/>
                  </a:cubicBezTo>
                  <a:cubicBezTo>
                    <a:pt x="1393" y="1831"/>
                    <a:pt x="1353" y="2110"/>
                    <a:pt x="1473" y="2349"/>
                  </a:cubicBezTo>
                  <a:lnTo>
                    <a:pt x="15601" y="35938"/>
                  </a:lnTo>
                  <a:lnTo>
                    <a:pt x="15601" y="36017"/>
                  </a:lnTo>
                  <a:cubicBezTo>
                    <a:pt x="15681" y="36256"/>
                    <a:pt x="15919" y="36415"/>
                    <a:pt x="16198" y="36415"/>
                  </a:cubicBezTo>
                  <a:cubicBezTo>
                    <a:pt x="16317" y="36455"/>
                    <a:pt x="16477" y="36415"/>
                    <a:pt x="16596" y="36336"/>
                  </a:cubicBezTo>
                  <a:cubicBezTo>
                    <a:pt x="16715" y="36296"/>
                    <a:pt x="16795" y="36216"/>
                    <a:pt x="16875" y="36097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3229925" y="2563475"/>
              <a:ext cx="1012900" cy="971075"/>
            </a:xfrm>
            <a:custGeom>
              <a:avLst/>
              <a:gdLst/>
              <a:ahLst/>
              <a:cxnLst/>
              <a:rect l="l" t="t" r="r" b="b"/>
              <a:pathLst>
                <a:path w="40516" h="38843" extrusionOk="0">
                  <a:moveTo>
                    <a:pt x="40197" y="3662"/>
                  </a:moveTo>
                  <a:lnTo>
                    <a:pt x="22964" y="37609"/>
                  </a:lnTo>
                  <a:cubicBezTo>
                    <a:pt x="22805" y="37967"/>
                    <a:pt x="22526" y="38246"/>
                    <a:pt x="22208" y="38445"/>
                  </a:cubicBezTo>
                  <a:cubicBezTo>
                    <a:pt x="21571" y="38843"/>
                    <a:pt x="20775" y="38843"/>
                    <a:pt x="20099" y="38485"/>
                  </a:cubicBezTo>
                  <a:cubicBezTo>
                    <a:pt x="19780" y="38286"/>
                    <a:pt x="19502" y="38007"/>
                    <a:pt x="19343" y="37689"/>
                  </a:cubicBezTo>
                  <a:lnTo>
                    <a:pt x="279" y="3065"/>
                  </a:lnTo>
                  <a:cubicBezTo>
                    <a:pt x="80" y="2746"/>
                    <a:pt x="1" y="2388"/>
                    <a:pt x="1" y="2030"/>
                  </a:cubicBezTo>
                  <a:cubicBezTo>
                    <a:pt x="41" y="1274"/>
                    <a:pt x="439" y="597"/>
                    <a:pt x="1115" y="279"/>
                  </a:cubicBezTo>
                  <a:cubicBezTo>
                    <a:pt x="1433" y="80"/>
                    <a:pt x="1792" y="0"/>
                    <a:pt x="2150" y="40"/>
                  </a:cubicBezTo>
                  <a:cubicBezTo>
                    <a:pt x="8239" y="319"/>
                    <a:pt x="14288" y="518"/>
                    <a:pt x="20338" y="597"/>
                  </a:cubicBezTo>
                  <a:cubicBezTo>
                    <a:pt x="26387" y="717"/>
                    <a:pt x="32396" y="717"/>
                    <a:pt x="38326" y="677"/>
                  </a:cubicBezTo>
                  <a:cubicBezTo>
                    <a:pt x="38684" y="677"/>
                    <a:pt x="39043" y="756"/>
                    <a:pt x="39321" y="916"/>
                  </a:cubicBezTo>
                  <a:cubicBezTo>
                    <a:pt x="39640" y="1075"/>
                    <a:pt x="39878" y="1353"/>
                    <a:pt x="40077" y="1632"/>
                  </a:cubicBezTo>
                  <a:cubicBezTo>
                    <a:pt x="40475" y="2229"/>
                    <a:pt x="40515" y="3025"/>
                    <a:pt x="40157" y="3662"/>
                  </a:cubicBezTo>
                  <a:close/>
                  <a:moveTo>
                    <a:pt x="21770" y="37012"/>
                  </a:moveTo>
                  <a:lnTo>
                    <a:pt x="39003" y="3025"/>
                  </a:lnTo>
                  <a:cubicBezTo>
                    <a:pt x="39043" y="2945"/>
                    <a:pt x="39082" y="2826"/>
                    <a:pt x="39082" y="2707"/>
                  </a:cubicBezTo>
                  <a:cubicBezTo>
                    <a:pt x="39043" y="2468"/>
                    <a:pt x="38923" y="2229"/>
                    <a:pt x="38684" y="2110"/>
                  </a:cubicBezTo>
                  <a:cubicBezTo>
                    <a:pt x="38605" y="2030"/>
                    <a:pt x="38485" y="2030"/>
                    <a:pt x="38366" y="2030"/>
                  </a:cubicBezTo>
                  <a:cubicBezTo>
                    <a:pt x="32357" y="2110"/>
                    <a:pt x="26307" y="2070"/>
                    <a:pt x="20298" y="1950"/>
                  </a:cubicBezTo>
                  <a:cubicBezTo>
                    <a:pt x="14209" y="1871"/>
                    <a:pt x="8159" y="1672"/>
                    <a:pt x="2110" y="1393"/>
                  </a:cubicBezTo>
                  <a:cubicBezTo>
                    <a:pt x="1991" y="1393"/>
                    <a:pt x="1871" y="1393"/>
                    <a:pt x="1752" y="1473"/>
                  </a:cubicBezTo>
                  <a:cubicBezTo>
                    <a:pt x="1632" y="1513"/>
                    <a:pt x="1553" y="1592"/>
                    <a:pt x="1473" y="1712"/>
                  </a:cubicBezTo>
                  <a:cubicBezTo>
                    <a:pt x="1354" y="1911"/>
                    <a:pt x="1354" y="2189"/>
                    <a:pt x="1473" y="2428"/>
                  </a:cubicBezTo>
                  <a:lnTo>
                    <a:pt x="20537" y="37012"/>
                  </a:lnTo>
                  <a:cubicBezTo>
                    <a:pt x="20576" y="37132"/>
                    <a:pt x="20696" y="37251"/>
                    <a:pt x="20815" y="37291"/>
                  </a:cubicBezTo>
                  <a:cubicBezTo>
                    <a:pt x="20895" y="37370"/>
                    <a:pt x="21014" y="37410"/>
                    <a:pt x="21173" y="37370"/>
                  </a:cubicBezTo>
                  <a:cubicBezTo>
                    <a:pt x="21293" y="37370"/>
                    <a:pt x="21412" y="37370"/>
                    <a:pt x="21531" y="37291"/>
                  </a:cubicBezTo>
                  <a:cubicBezTo>
                    <a:pt x="21611" y="37211"/>
                    <a:pt x="21691" y="37132"/>
                    <a:pt x="21770" y="37012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5179050" y="2424175"/>
              <a:ext cx="1011875" cy="986025"/>
            </a:xfrm>
            <a:custGeom>
              <a:avLst/>
              <a:gdLst/>
              <a:ahLst/>
              <a:cxnLst/>
              <a:rect l="l" t="t" r="r" b="b"/>
              <a:pathLst>
                <a:path w="40475" h="39441" extrusionOk="0">
                  <a:moveTo>
                    <a:pt x="40236" y="1553"/>
                  </a:moveTo>
                  <a:lnTo>
                    <a:pt x="40355" y="1911"/>
                  </a:lnTo>
                  <a:cubicBezTo>
                    <a:pt x="40435" y="2150"/>
                    <a:pt x="40475" y="2349"/>
                    <a:pt x="40475" y="2587"/>
                  </a:cubicBezTo>
                  <a:cubicBezTo>
                    <a:pt x="40435" y="2826"/>
                    <a:pt x="40395" y="3065"/>
                    <a:pt x="40316" y="3304"/>
                  </a:cubicBezTo>
                  <a:lnTo>
                    <a:pt x="27501" y="38007"/>
                  </a:lnTo>
                  <a:cubicBezTo>
                    <a:pt x="27381" y="38326"/>
                    <a:pt x="27142" y="38644"/>
                    <a:pt x="26864" y="38883"/>
                  </a:cubicBezTo>
                  <a:cubicBezTo>
                    <a:pt x="26585" y="39122"/>
                    <a:pt x="26227" y="39281"/>
                    <a:pt x="25869" y="39321"/>
                  </a:cubicBezTo>
                  <a:cubicBezTo>
                    <a:pt x="25152" y="39440"/>
                    <a:pt x="24396" y="39122"/>
                    <a:pt x="23959" y="38525"/>
                  </a:cubicBezTo>
                  <a:lnTo>
                    <a:pt x="478" y="7642"/>
                  </a:lnTo>
                  <a:cubicBezTo>
                    <a:pt x="279" y="7323"/>
                    <a:pt x="120" y="7005"/>
                    <a:pt x="80" y="6647"/>
                  </a:cubicBezTo>
                  <a:cubicBezTo>
                    <a:pt x="0" y="5891"/>
                    <a:pt x="319" y="5135"/>
                    <a:pt x="955" y="4737"/>
                  </a:cubicBezTo>
                  <a:cubicBezTo>
                    <a:pt x="1234" y="4498"/>
                    <a:pt x="1592" y="4378"/>
                    <a:pt x="1950" y="4339"/>
                  </a:cubicBezTo>
                  <a:cubicBezTo>
                    <a:pt x="8039" y="3861"/>
                    <a:pt x="14089" y="3224"/>
                    <a:pt x="20098" y="2548"/>
                  </a:cubicBezTo>
                  <a:cubicBezTo>
                    <a:pt x="26068" y="1831"/>
                    <a:pt x="32038" y="1035"/>
                    <a:pt x="37967" y="160"/>
                  </a:cubicBezTo>
                  <a:cubicBezTo>
                    <a:pt x="38962" y="1"/>
                    <a:pt x="39878" y="598"/>
                    <a:pt x="40236" y="1553"/>
                  </a:cubicBezTo>
                  <a:close/>
                  <a:moveTo>
                    <a:pt x="39082" y="2349"/>
                  </a:moveTo>
                  <a:lnTo>
                    <a:pt x="38923" y="1951"/>
                  </a:lnTo>
                  <a:cubicBezTo>
                    <a:pt x="38883" y="1792"/>
                    <a:pt x="38763" y="1672"/>
                    <a:pt x="38644" y="1593"/>
                  </a:cubicBezTo>
                  <a:cubicBezTo>
                    <a:pt x="38485" y="1513"/>
                    <a:pt x="38326" y="1513"/>
                    <a:pt x="38166" y="1553"/>
                  </a:cubicBezTo>
                  <a:cubicBezTo>
                    <a:pt x="32197" y="2428"/>
                    <a:pt x="26227" y="3224"/>
                    <a:pt x="20257" y="3901"/>
                  </a:cubicBezTo>
                  <a:cubicBezTo>
                    <a:pt x="14208" y="4617"/>
                    <a:pt x="8159" y="5214"/>
                    <a:pt x="2070" y="5692"/>
                  </a:cubicBezTo>
                  <a:cubicBezTo>
                    <a:pt x="1950" y="5692"/>
                    <a:pt x="1831" y="5731"/>
                    <a:pt x="1711" y="5811"/>
                  </a:cubicBezTo>
                  <a:cubicBezTo>
                    <a:pt x="1632" y="5891"/>
                    <a:pt x="1552" y="5970"/>
                    <a:pt x="1473" y="6090"/>
                  </a:cubicBezTo>
                  <a:cubicBezTo>
                    <a:pt x="1433" y="6209"/>
                    <a:pt x="1433" y="6328"/>
                    <a:pt x="1433" y="6448"/>
                  </a:cubicBezTo>
                  <a:cubicBezTo>
                    <a:pt x="1433" y="6607"/>
                    <a:pt x="1473" y="6726"/>
                    <a:pt x="1552" y="6806"/>
                  </a:cubicBezTo>
                  <a:lnTo>
                    <a:pt x="25033" y="37729"/>
                  </a:lnTo>
                  <a:cubicBezTo>
                    <a:pt x="25073" y="37808"/>
                    <a:pt x="25192" y="37888"/>
                    <a:pt x="25312" y="37928"/>
                  </a:cubicBezTo>
                  <a:cubicBezTo>
                    <a:pt x="25431" y="38007"/>
                    <a:pt x="25550" y="38007"/>
                    <a:pt x="25670" y="37968"/>
                  </a:cubicBezTo>
                  <a:cubicBezTo>
                    <a:pt x="25789" y="37968"/>
                    <a:pt x="25909" y="37928"/>
                    <a:pt x="26028" y="37848"/>
                  </a:cubicBezTo>
                  <a:cubicBezTo>
                    <a:pt x="26108" y="37769"/>
                    <a:pt x="26187" y="37649"/>
                    <a:pt x="26227" y="37530"/>
                  </a:cubicBezTo>
                  <a:lnTo>
                    <a:pt x="39042" y="2826"/>
                  </a:lnTo>
                  <a:cubicBezTo>
                    <a:pt x="39082" y="2786"/>
                    <a:pt x="39082" y="2707"/>
                    <a:pt x="39082" y="2627"/>
                  </a:cubicBezTo>
                  <a:cubicBezTo>
                    <a:pt x="39122" y="2508"/>
                    <a:pt x="39082" y="2428"/>
                    <a:pt x="39082" y="2349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209800" y="2225200"/>
              <a:ext cx="1014875" cy="1029775"/>
            </a:xfrm>
            <a:custGeom>
              <a:avLst/>
              <a:gdLst/>
              <a:ahLst/>
              <a:cxnLst/>
              <a:rect l="l" t="t" r="r" b="b"/>
              <a:pathLst>
                <a:path w="40595" h="41191" extrusionOk="0">
                  <a:moveTo>
                    <a:pt x="40476" y="2706"/>
                  </a:moveTo>
                  <a:lnTo>
                    <a:pt x="29252" y="39479"/>
                  </a:lnTo>
                  <a:cubicBezTo>
                    <a:pt x="28894" y="40594"/>
                    <a:pt x="27700" y="41191"/>
                    <a:pt x="26626" y="40832"/>
                  </a:cubicBezTo>
                  <a:cubicBezTo>
                    <a:pt x="26268" y="40713"/>
                    <a:pt x="25949" y="40514"/>
                    <a:pt x="25710" y="40236"/>
                  </a:cubicBezTo>
                  <a:lnTo>
                    <a:pt x="518" y="11024"/>
                  </a:lnTo>
                  <a:cubicBezTo>
                    <a:pt x="319" y="10825"/>
                    <a:pt x="200" y="10586"/>
                    <a:pt x="120" y="10347"/>
                  </a:cubicBezTo>
                  <a:cubicBezTo>
                    <a:pt x="1" y="10109"/>
                    <a:pt x="1" y="9830"/>
                    <a:pt x="1" y="9552"/>
                  </a:cubicBezTo>
                  <a:lnTo>
                    <a:pt x="1" y="9273"/>
                  </a:lnTo>
                  <a:cubicBezTo>
                    <a:pt x="41" y="8795"/>
                    <a:pt x="240" y="8358"/>
                    <a:pt x="558" y="7999"/>
                  </a:cubicBezTo>
                  <a:cubicBezTo>
                    <a:pt x="876" y="7641"/>
                    <a:pt x="1274" y="7442"/>
                    <a:pt x="1752" y="7363"/>
                  </a:cubicBezTo>
                  <a:cubicBezTo>
                    <a:pt x="7801" y="6408"/>
                    <a:pt x="13890" y="5293"/>
                    <a:pt x="19980" y="4099"/>
                  </a:cubicBezTo>
                  <a:cubicBezTo>
                    <a:pt x="26029" y="2866"/>
                    <a:pt x="32078" y="1552"/>
                    <a:pt x="38048" y="119"/>
                  </a:cubicBezTo>
                  <a:cubicBezTo>
                    <a:pt x="38366" y="0"/>
                    <a:pt x="38764" y="0"/>
                    <a:pt x="39122" y="119"/>
                  </a:cubicBezTo>
                  <a:cubicBezTo>
                    <a:pt x="39441" y="199"/>
                    <a:pt x="39759" y="398"/>
                    <a:pt x="39998" y="677"/>
                  </a:cubicBezTo>
                  <a:cubicBezTo>
                    <a:pt x="40277" y="955"/>
                    <a:pt x="40436" y="1274"/>
                    <a:pt x="40515" y="1632"/>
                  </a:cubicBezTo>
                  <a:cubicBezTo>
                    <a:pt x="40595" y="1950"/>
                    <a:pt x="40595" y="2348"/>
                    <a:pt x="40476" y="2667"/>
                  </a:cubicBezTo>
                  <a:close/>
                  <a:moveTo>
                    <a:pt x="27939" y="39121"/>
                  </a:moveTo>
                  <a:lnTo>
                    <a:pt x="39202" y="2348"/>
                  </a:lnTo>
                  <a:cubicBezTo>
                    <a:pt x="39202" y="2189"/>
                    <a:pt x="39202" y="2070"/>
                    <a:pt x="39202" y="1950"/>
                  </a:cubicBezTo>
                  <a:cubicBezTo>
                    <a:pt x="39162" y="1831"/>
                    <a:pt x="39083" y="1711"/>
                    <a:pt x="39003" y="1632"/>
                  </a:cubicBezTo>
                  <a:cubicBezTo>
                    <a:pt x="38923" y="1552"/>
                    <a:pt x="38804" y="1473"/>
                    <a:pt x="38685" y="1433"/>
                  </a:cubicBezTo>
                  <a:cubicBezTo>
                    <a:pt x="38565" y="1433"/>
                    <a:pt x="38446" y="1433"/>
                    <a:pt x="38326" y="1433"/>
                  </a:cubicBezTo>
                  <a:cubicBezTo>
                    <a:pt x="32317" y="2905"/>
                    <a:pt x="26268" y="4219"/>
                    <a:pt x="20218" y="5413"/>
                  </a:cubicBezTo>
                  <a:cubicBezTo>
                    <a:pt x="14169" y="6607"/>
                    <a:pt x="8080" y="7721"/>
                    <a:pt x="1951" y="8716"/>
                  </a:cubicBezTo>
                  <a:cubicBezTo>
                    <a:pt x="1792" y="8716"/>
                    <a:pt x="1672" y="8795"/>
                    <a:pt x="1553" y="8915"/>
                  </a:cubicBezTo>
                  <a:cubicBezTo>
                    <a:pt x="1434" y="9034"/>
                    <a:pt x="1394" y="9193"/>
                    <a:pt x="1394" y="9353"/>
                  </a:cubicBezTo>
                  <a:lnTo>
                    <a:pt x="1394" y="9631"/>
                  </a:lnTo>
                  <a:cubicBezTo>
                    <a:pt x="1354" y="9751"/>
                    <a:pt x="1394" y="9830"/>
                    <a:pt x="1394" y="9910"/>
                  </a:cubicBezTo>
                  <a:cubicBezTo>
                    <a:pt x="1434" y="9989"/>
                    <a:pt x="1473" y="10069"/>
                    <a:pt x="1553" y="10148"/>
                  </a:cubicBezTo>
                  <a:lnTo>
                    <a:pt x="26745" y="39360"/>
                  </a:lnTo>
                  <a:cubicBezTo>
                    <a:pt x="26825" y="39440"/>
                    <a:pt x="26944" y="39519"/>
                    <a:pt x="27064" y="39559"/>
                  </a:cubicBezTo>
                  <a:cubicBezTo>
                    <a:pt x="27183" y="39599"/>
                    <a:pt x="27302" y="39599"/>
                    <a:pt x="27422" y="39559"/>
                  </a:cubicBezTo>
                  <a:cubicBezTo>
                    <a:pt x="27661" y="39519"/>
                    <a:pt x="27899" y="39320"/>
                    <a:pt x="27939" y="39042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378400" y="2183400"/>
              <a:ext cx="878575" cy="983025"/>
            </a:xfrm>
            <a:custGeom>
              <a:avLst/>
              <a:gdLst/>
              <a:ahLst/>
              <a:cxnLst/>
              <a:rect l="l" t="t" r="r" b="b"/>
              <a:pathLst>
                <a:path w="35143" h="39321" extrusionOk="0">
                  <a:moveTo>
                    <a:pt x="2508" y="120"/>
                  </a:moveTo>
                  <a:cubicBezTo>
                    <a:pt x="7562" y="1234"/>
                    <a:pt x="12696" y="2309"/>
                    <a:pt x="17870" y="3344"/>
                  </a:cubicBezTo>
                  <a:cubicBezTo>
                    <a:pt x="23044" y="4378"/>
                    <a:pt x="28217" y="5294"/>
                    <a:pt x="33351" y="6209"/>
                  </a:cubicBezTo>
                  <a:cubicBezTo>
                    <a:pt x="33709" y="6249"/>
                    <a:pt x="34068" y="6408"/>
                    <a:pt x="34346" y="6647"/>
                  </a:cubicBezTo>
                  <a:cubicBezTo>
                    <a:pt x="34625" y="6846"/>
                    <a:pt x="34864" y="7164"/>
                    <a:pt x="34983" y="7522"/>
                  </a:cubicBezTo>
                  <a:cubicBezTo>
                    <a:pt x="35102" y="7841"/>
                    <a:pt x="35142" y="8199"/>
                    <a:pt x="35063" y="8557"/>
                  </a:cubicBezTo>
                  <a:cubicBezTo>
                    <a:pt x="35023" y="8915"/>
                    <a:pt x="34864" y="9234"/>
                    <a:pt x="34625" y="9512"/>
                  </a:cubicBezTo>
                  <a:lnTo>
                    <a:pt x="11144" y="37968"/>
                  </a:lnTo>
                  <a:cubicBezTo>
                    <a:pt x="10069" y="39321"/>
                    <a:pt x="7920" y="38803"/>
                    <a:pt x="7562" y="37092"/>
                  </a:cubicBezTo>
                  <a:lnTo>
                    <a:pt x="40" y="2548"/>
                  </a:lnTo>
                  <a:cubicBezTo>
                    <a:pt x="1" y="2229"/>
                    <a:pt x="1" y="1911"/>
                    <a:pt x="80" y="1553"/>
                  </a:cubicBezTo>
                  <a:cubicBezTo>
                    <a:pt x="200" y="1234"/>
                    <a:pt x="359" y="956"/>
                    <a:pt x="597" y="717"/>
                  </a:cubicBezTo>
                  <a:cubicBezTo>
                    <a:pt x="1115" y="200"/>
                    <a:pt x="1831" y="1"/>
                    <a:pt x="2508" y="160"/>
                  </a:cubicBezTo>
                  <a:close/>
                  <a:moveTo>
                    <a:pt x="17631" y="4657"/>
                  </a:moveTo>
                  <a:cubicBezTo>
                    <a:pt x="12537" y="3662"/>
                    <a:pt x="7403" y="2587"/>
                    <a:pt x="2229" y="1433"/>
                  </a:cubicBezTo>
                  <a:cubicBezTo>
                    <a:pt x="1990" y="1394"/>
                    <a:pt x="1752" y="1473"/>
                    <a:pt x="1553" y="1632"/>
                  </a:cubicBezTo>
                  <a:cubicBezTo>
                    <a:pt x="1473" y="1712"/>
                    <a:pt x="1433" y="1831"/>
                    <a:pt x="1393" y="1911"/>
                  </a:cubicBezTo>
                  <a:cubicBezTo>
                    <a:pt x="1354" y="2030"/>
                    <a:pt x="1354" y="2150"/>
                    <a:pt x="1393" y="2269"/>
                  </a:cubicBezTo>
                  <a:lnTo>
                    <a:pt x="8875" y="36813"/>
                  </a:lnTo>
                  <a:cubicBezTo>
                    <a:pt x="8915" y="37092"/>
                    <a:pt x="9114" y="37291"/>
                    <a:pt x="9393" y="37331"/>
                  </a:cubicBezTo>
                  <a:cubicBezTo>
                    <a:pt x="9512" y="37371"/>
                    <a:pt x="9632" y="37371"/>
                    <a:pt x="9791" y="37331"/>
                  </a:cubicBezTo>
                  <a:lnTo>
                    <a:pt x="9791" y="37331"/>
                  </a:lnTo>
                  <a:cubicBezTo>
                    <a:pt x="9910" y="37291"/>
                    <a:pt x="9990" y="37211"/>
                    <a:pt x="10069" y="37132"/>
                  </a:cubicBezTo>
                  <a:lnTo>
                    <a:pt x="33550" y="8676"/>
                  </a:lnTo>
                  <a:cubicBezTo>
                    <a:pt x="33630" y="8597"/>
                    <a:pt x="33670" y="8477"/>
                    <a:pt x="33709" y="8358"/>
                  </a:cubicBezTo>
                  <a:cubicBezTo>
                    <a:pt x="33749" y="8239"/>
                    <a:pt x="33709" y="8080"/>
                    <a:pt x="33709" y="8000"/>
                  </a:cubicBezTo>
                  <a:cubicBezTo>
                    <a:pt x="33670" y="7881"/>
                    <a:pt x="33590" y="7761"/>
                    <a:pt x="33471" y="7682"/>
                  </a:cubicBezTo>
                  <a:cubicBezTo>
                    <a:pt x="33391" y="7602"/>
                    <a:pt x="33272" y="7562"/>
                    <a:pt x="33152" y="7522"/>
                  </a:cubicBezTo>
                  <a:cubicBezTo>
                    <a:pt x="27939" y="6647"/>
                    <a:pt x="22765" y="5692"/>
                    <a:pt x="17631" y="4657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" name="Google Shape;358;p11"/>
          <p:cNvGrpSpPr/>
          <p:nvPr/>
        </p:nvGrpSpPr>
        <p:grpSpPr>
          <a:xfrm>
            <a:off x="8378565" y="3067603"/>
            <a:ext cx="1665128" cy="2198695"/>
            <a:chOff x="7481340" y="3355625"/>
            <a:chExt cx="1122659" cy="1482399"/>
          </a:xfrm>
        </p:grpSpPr>
        <p:sp>
          <p:nvSpPr>
            <p:cNvPr id="359" name="Google Shape;359;p11"/>
            <p:cNvSpPr/>
            <p:nvPr/>
          </p:nvSpPr>
          <p:spPr>
            <a:xfrm>
              <a:off x="7623740" y="3429822"/>
              <a:ext cx="415956" cy="406246"/>
            </a:xfrm>
            <a:custGeom>
              <a:avLst/>
              <a:gdLst/>
              <a:ahLst/>
              <a:cxnLst/>
              <a:rect l="l" t="t" r="r" b="b"/>
              <a:pathLst>
                <a:path w="8953" h="8744" extrusionOk="0">
                  <a:moveTo>
                    <a:pt x="8953" y="8743"/>
                  </a:moveTo>
                  <a:cubicBezTo>
                    <a:pt x="8437" y="7598"/>
                    <a:pt x="7888" y="6388"/>
                    <a:pt x="7307" y="5211"/>
                  </a:cubicBezTo>
                  <a:cubicBezTo>
                    <a:pt x="4888" y="226"/>
                    <a:pt x="2372" y="1"/>
                    <a:pt x="1452" y="1"/>
                  </a:cubicBezTo>
                  <a:lnTo>
                    <a:pt x="0" y="1"/>
                  </a:lnTo>
                  <a:lnTo>
                    <a:pt x="0" y="2469"/>
                  </a:lnTo>
                  <a:cubicBezTo>
                    <a:pt x="1210" y="2807"/>
                    <a:pt x="3307" y="3824"/>
                    <a:pt x="3307" y="6646"/>
                  </a:cubicBezTo>
                  <a:lnTo>
                    <a:pt x="3307" y="87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7776593" y="3836022"/>
              <a:ext cx="810169" cy="985510"/>
            </a:xfrm>
            <a:custGeom>
              <a:avLst/>
              <a:gdLst/>
              <a:ahLst/>
              <a:cxnLst/>
              <a:rect l="l" t="t" r="r" b="b"/>
              <a:pathLst>
                <a:path w="17438" h="21212" extrusionOk="0">
                  <a:moveTo>
                    <a:pt x="5663" y="0"/>
                  </a:moveTo>
                  <a:lnTo>
                    <a:pt x="1" y="0"/>
                  </a:lnTo>
                  <a:lnTo>
                    <a:pt x="1" y="12485"/>
                  </a:lnTo>
                  <a:cubicBezTo>
                    <a:pt x="1" y="17308"/>
                    <a:pt x="3904" y="21212"/>
                    <a:pt x="8727" y="21212"/>
                  </a:cubicBezTo>
                  <a:cubicBezTo>
                    <a:pt x="13534" y="21212"/>
                    <a:pt x="17438" y="17308"/>
                    <a:pt x="17438" y="12485"/>
                  </a:cubicBezTo>
                  <a:lnTo>
                    <a:pt x="17438" y="8001"/>
                  </a:lnTo>
                  <a:cubicBezTo>
                    <a:pt x="17438" y="8791"/>
                    <a:pt x="16793" y="9437"/>
                    <a:pt x="15986" y="9437"/>
                  </a:cubicBezTo>
                  <a:lnTo>
                    <a:pt x="4953" y="9437"/>
                  </a:lnTo>
                  <a:cubicBezTo>
                    <a:pt x="4130" y="9469"/>
                    <a:pt x="3453" y="8824"/>
                    <a:pt x="3453" y="8001"/>
                  </a:cubicBezTo>
                  <a:cubicBezTo>
                    <a:pt x="3453" y="7178"/>
                    <a:pt x="4130" y="6517"/>
                    <a:pt x="4953" y="6549"/>
                  </a:cubicBezTo>
                  <a:lnTo>
                    <a:pt x="8437" y="6549"/>
                  </a:lnTo>
                  <a:cubicBezTo>
                    <a:pt x="8163" y="5872"/>
                    <a:pt x="7082" y="3162"/>
                    <a:pt x="5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7936973" y="4138802"/>
              <a:ext cx="652066" cy="137150"/>
            </a:xfrm>
            <a:custGeom>
              <a:avLst/>
              <a:gdLst/>
              <a:ahLst/>
              <a:cxnLst/>
              <a:rect l="l" t="t" r="r" b="b"/>
              <a:pathLst>
                <a:path w="14035" h="2952" extrusionOk="0">
                  <a:moveTo>
                    <a:pt x="12534" y="32"/>
                  </a:moveTo>
                  <a:lnTo>
                    <a:pt x="1501" y="32"/>
                  </a:lnTo>
                  <a:cubicBezTo>
                    <a:pt x="678" y="0"/>
                    <a:pt x="1" y="661"/>
                    <a:pt x="1" y="1484"/>
                  </a:cubicBezTo>
                  <a:cubicBezTo>
                    <a:pt x="1" y="2307"/>
                    <a:pt x="678" y="2952"/>
                    <a:pt x="1501" y="2920"/>
                  </a:cubicBezTo>
                  <a:lnTo>
                    <a:pt x="12534" y="2920"/>
                  </a:lnTo>
                  <a:cubicBezTo>
                    <a:pt x="13357" y="2952"/>
                    <a:pt x="14034" y="2307"/>
                    <a:pt x="14034" y="1484"/>
                  </a:cubicBezTo>
                  <a:cubicBezTo>
                    <a:pt x="14034" y="661"/>
                    <a:pt x="13357" y="0"/>
                    <a:pt x="1253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7481340" y="3355625"/>
              <a:ext cx="1122659" cy="1482399"/>
            </a:xfrm>
            <a:custGeom>
              <a:avLst/>
              <a:gdLst/>
              <a:ahLst/>
              <a:cxnLst/>
              <a:rect l="l" t="t" r="r" b="b"/>
              <a:pathLst>
                <a:path w="24164" h="31907" extrusionOk="0">
                  <a:moveTo>
                    <a:pt x="3420" y="3808"/>
                  </a:moveTo>
                  <a:cubicBezTo>
                    <a:pt x="4340" y="4098"/>
                    <a:pt x="5178" y="4646"/>
                    <a:pt x="5791" y="5388"/>
                  </a:cubicBezTo>
                  <a:cubicBezTo>
                    <a:pt x="6420" y="6211"/>
                    <a:pt x="6743" y="7211"/>
                    <a:pt x="6711" y="8243"/>
                  </a:cubicBezTo>
                  <a:lnTo>
                    <a:pt x="6711" y="9985"/>
                  </a:lnTo>
                  <a:lnTo>
                    <a:pt x="11469" y="9985"/>
                  </a:lnTo>
                  <a:cubicBezTo>
                    <a:pt x="11018" y="9002"/>
                    <a:pt x="10534" y="7969"/>
                    <a:pt x="10050" y="6969"/>
                  </a:cubicBezTo>
                  <a:cubicBezTo>
                    <a:pt x="8888" y="4550"/>
                    <a:pt x="7695" y="3291"/>
                    <a:pt x="6695" y="2630"/>
                  </a:cubicBezTo>
                  <a:cubicBezTo>
                    <a:pt x="6049" y="2194"/>
                    <a:pt x="5291" y="1953"/>
                    <a:pt x="4517" y="1953"/>
                  </a:cubicBezTo>
                  <a:lnTo>
                    <a:pt x="3420" y="1953"/>
                  </a:lnTo>
                  <a:lnTo>
                    <a:pt x="3420" y="3791"/>
                  </a:lnTo>
                  <a:close/>
                  <a:moveTo>
                    <a:pt x="11308" y="16534"/>
                  </a:moveTo>
                  <a:lnTo>
                    <a:pt x="14260" y="16534"/>
                  </a:lnTo>
                  <a:cubicBezTo>
                    <a:pt x="13889" y="15631"/>
                    <a:pt x="13163" y="13841"/>
                    <a:pt x="12244" y="11728"/>
                  </a:cubicBezTo>
                  <a:cubicBezTo>
                    <a:pt x="12098" y="11389"/>
                    <a:pt x="11953" y="11050"/>
                    <a:pt x="11792" y="10695"/>
                  </a:cubicBezTo>
                  <a:lnTo>
                    <a:pt x="6711" y="10695"/>
                  </a:lnTo>
                  <a:lnTo>
                    <a:pt x="6711" y="22825"/>
                  </a:lnTo>
                  <a:cubicBezTo>
                    <a:pt x="6711" y="27455"/>
                    <a:pt x="10453" y="31197"/>
                    <a:pt x="15082" y="31197"/>
                  </a:cubicBezTo>
                  <a:cubicBezTo>
                    <a:pt x="19696" y="31197"/>
                    <a:pt x="23438" y="27455"/>
                    <a:pt x="23438" y="22825"/>
                  </a:cubicBezTo>
                  <a:lnTo>
                    <a:pt x="23438" y="19777"/>
                  </a:lnTo>
                  <a:cubicBezTo>
                    <a:pt x="23132" y="20002"/>
                    <a:pt x="22744" y="20131"/>
                    <a:pt x="22341" y="20148"/>
                  </a:cubicBezTo>
                  <a:lnTo>
                    <a:pt x="11308" y="20148"/>
                  </a:lnTo>
                  <a:cubicBezTo>
                    <a:pt x="10905" y="20148"/>
                    <a:pt x="10534" y="20002"/>
                    <a:pt x="10211" y="19777"/>
                  </a:cubicBezTo>
                  <a:lnTo>
                    <a:pt x="10211" y="22777"/>
                  </a:lnTo>
                  <a:cubicBezTo>
                    <a:pt x="10179" y="23212"/>
                    <a:pt x="9534" y="23212"/>
                    <a:pt x="9501" y="22777"/>
                  </a:cubicBezTo>
                  <a:lnTo>
                    <a:pt x="9501" y="18341"/>
                  </a:lnTo>
                  <a:lnTo>
                    <a:pt x="9501" y="18341"/>
                  </a:lnTo>
                  <a:cubicBezTo>
                    <a:pt x="9501" y="17857"/>
                    <a:pt x="9695" y="17405"/>
                    <a:pt x="10034" y="17067"/>
                  </a:cubicBezTo>
                  <a:lnTo>
                    <a:pt x="10034" y="17067"/>
                  </a:lnTo>
                  <a:cubicBezTo>
                    <a:pt x="10372" y="16728"/>
                    <a:pt x="10824" y="16534"/>
                    <a:pt x="11308" y="16534"/>
                  </a:cubicBezTo>
                  <a:close/>
                  <a:moveTo>
                    <a:pt x="15034" y="16534"/>
                  </a:moveTo>
                  <a:lnTo>
                    <a:pt x="22341" y="16534"/>
                  </a:lnTo>
                  <a:cubicBezTo>
                    <a:pt x="22825" y="16534"/>
                    <a:pt x="23293" y="16728"/>
                    <a:pt x="23632" y="17067"/>
                  </a:cubicBezTo>
                  <a:lnTo>
                    <a:pt x="23648" y="17083"/>
                  </a:lnTo>
                  <a:cubicBezTo>
                    <a:pt x="23986" y="17422"/>
                    <a:pt x="24164" y="17873"/>
                    <a:pt x="24164" y="18341"/>
                  </a:cubicBezTo>
                  <a:lnTo>
                    <a:pt x="24164" y="18341"/>
                  </a:lnTo>
                  <a:lnTo>
                    <a:pt x="24164" y="22841"/>
                  </a:lnTo>
                  <a:cubicBezTo>
                    <a:pt x="24164" y="27842"/>
                    <a:pt x="20099" y="31907"/>
                    <a:pt x="15082" y="31907"/>
                  </a:cubicBezTo>
                  <a:cubicBezTo>
                    <a:pt x="10066" y="31907"/>
                    <a:pt x="6001" y="27842"/>
                    <a:pt x="6001" y="22841"/>
                  </a:cubicBezTo>
                  <a:lnTo>
                    <a:pt x="6001" y="8243"/>
                  </a:lnTo>
                  <a:cubicBezTo>
                    <a:pt x="6033" y="7372"/>
                    <a:pt x="5759" y="6517"/>
                    <a:pt x="5243" y="5840"/>
                  </a:cubicBezTo>
                  <a:cubicBezTo>
                    <a:pt x="4743" y="5243"/>
                    <a:pt x="4098" y="4791"/>
                    <a:pt x="3372" y="4533"/>
                  </a:cubicBezTo>
                  <a:cubicBezTo>
                    <a:pt x="3307" y="4743"/>
                    <a:pt x="3194" y="4937"/>
                    <a:pt x="3033" y="5098"/>
                  </a:cubicBezTo>
                  <a:lnTo>
                    <a:pt x="3033" y="5098"/>
                  </a:lnTo>
                  <a:cubicBezTo>
                    <a:pt x="2791" y="5340"/>
                    <a:pt x="2469" y="5469"/>
                    <a:pt x="2114" y="5469"/>
                  </a:cubicBezTo>
                  <a:lnTo>
                    <a:pt x="1307" y="5469"/>
                  </a:lnTo>
                  <a:cubicBezTo>
                    <a:pt x="968" y="5469"/>
                    <a:pt x="662" y="5340"/>
                    <a:pt x="420" y="5114"/>
                  </a:cubicBezTo>
                  <a:lnTo>
                    <a:pt x="388" y="5082"/>
                  </a:lnTo>
                  <a:cubicBezTo>
                    <a:pt x="146" y="4840"/>
                    <a:pt x="1" y="4517"/>
                    <a:pt x="1" y="4162"/>
                  </a:cubicBezTo>
                  <a:lnTo>
                    <a:pt x="1" y="1307"/>
                  </a:lnTo>
                  <a:cubicBezTo>
                    <a:pt x="1" y="969"/>
                    <a:pt x="146" y="630"/>
                    <a:pt x="388" y="388"/>
                  </a:cubicBezTo>
                  <a:lnTo>
                    <a:pt x="388" y="388"/>
                  </a:lnTo>
                  <a:cubicBezTo>
                    <a:pt x="630" y="146"/>
                    <a:pt x="968" y="1"/>
                    <a:pt x="1307" y="1"/>
                  </a:cubicBezTo>
                  <a:lnTo>
                    <a:pt x="2114" y="1"/>
                  </a:lnTo>
                  <a:cubicBezTo>
                    <a:pt x="2452" y="1"/>
                    <a:pt x="2775" y="130"/>
                    <a:pt x="3017" y="372"/>
                  </a:cubicBezTo>
                  <a:lnTo>
                    <a:pt x="3033" y="388"/>
                  </a:lnTo>
                  <a:cubicBezTo>
                    <a:pt x="3259" y="614"/>
                    <a:pt x="3404" y="920"/>
                    <a:pt x="3420" y="1243"/>
                  </a:cubicBezTo>
                  <a:lnTo>
                    <a:pt x="4533" y="1243"/>
                  </a:lnTo>
                  <a:cubicBezTo>
                    <a:pt x="5437" y="1243"/>
                    <a:pt x="6340" y="1517"/>
                    <a:pt x="7082" y="2033"/>
                  </a:cubicBezTo>
                  <a:cubicBezTo>
                    <a:pt x="8179" y="2743"/>
                    <a:pt x="9469" y="4082"/>
                    <a:pt x="10695" y="6646"/>
                  </a:cubicBezTo>
                  <a:cubicBezTo>
                    <a:pt x="11260" y="7808"/>
                    <a:pt x="11792" y="8969"/>
                    <a:pt x="12292" y="10082"/>
                  </a:cubicBezTo>
                  <a:cubicBezTo>
                    <a:pt x="12356" y="10147"/>
                    <a:pt x="12405" y="10244"/>
                    <a:pt x="12405" y="10324"/>
                  </a:cubicBezTo>
                  <a:cubicBezTo>
                    <a:pt x="12582" y="10711"/>
                    <a:pt x="12744" y="11082"/>
                    <a:pt x="12905" y="11437"/>
                  </a:cubicBezTo>
                  <a:cubicBezTo>
                    <a:pt x="13921" y="13776"/>
                    <a:pt x="14711" y="15728"/>
                    <a:pt x="15034" y="16534"/>
                  </a:cubicBezTo>
                  <a:close/>
                  <a:moveTo>
                    <a:pt x="22341" y="17244"/>
                  </a:moveTo>
                  <a:cubicBezTo>
                    <a:pt x="22631" y="17244"/>
                    <a:pt x="22906" y="17357"/>
                    <a:pt x="23115" y="17567"/>
                  </a:cubicBezTo>
                  <a:lnTo>
                    <a:pt x="23132" y="17583"/>
                  </a:lnTo>
                  <a:cubicBezTo>
                    <a:pt x="23325" y="17793"/>
                    <a:pt x="23438" y="18051"/>
                    <a:pt x="23438" y="18341"/>
                  </a:cubicBezTo>
                  <a:lnTo>
                    <a:pt x="23438" y="18341"/>
                  </a:lnTo>
                  <a:cubicBezTo>
                    <a:pt x="23438" y="18631"/>
                    <a:pt x="23325" y="18906"/>
                    <a:pt x="23115" y="19099"/>
                  </a:cubicBezTo>
                  <a:lnTo>
                    <a:pt x="23115" y="19099"/>
                  </a:lnTo>
                  <a:cubicBezTo>
                    <a:pt x="22906" y="19309"/>
                    <a:pt x="22631" y="19422"/>
                    <a:pt x="22341" y="19422"/>
                  </a:cubicBezTo>
                  <a:lnTo>
                    <a:pt x="11308" y="19422"/>
                  </a:lnTo>
                  <a:cubicBezTo>
                    <a:pt x="10711" y="19422"/>
                    <a:pt x="10211" y="18938"/>
                    <a:pt x="10211" y="18341"/>
                  </a:cubicBezTo>
                  <a:lnTo>
                    <a:pt x="10211" y="18341"/>
                  </a:lnTo>
                  <a:cubicBezTo>
                    <a:pt x="10211" y="17728"/>
                    <a:pt x="10711" y="17244"/>
                    <a:pt x="11308" y="17244"/>
                  </a:cubicBezTo>
                  <a:close/>
                  <a:moveTo>
                    <a:pt x="2114" y="710"/>
                  </a:moveTo>
                  <a:lnTo>
                    <a:pt x="1307" y="710"/>
                  </a:lnTo>
                  <a:cubicBezTo>
                    <a:pt x="1146" y="710"/>
                    <a:pt x="1001" y="775"/>
                    <a:pt x="888" y="888"/>
                  </a:cubicBezTo>
                  <a:lnTo>
                    <a:pt x="888" y="888"/>
                  </a:lnTo>
                  <a:cubicBezTo>
                    <a:pt x="775" y="985"/>
                    <a:pt x="710" y="1130"/>
                    <a:pt x="710" y="1291"/>
                  </a:cubicBezTo>
                  <a:lnTo>
                    <a:pt x="710" y="4162"/>
                  </a:lnTo>
                  <a:cubicBezTo>
                    <a:pt x="710" y="4308"/>
                    <a:pt x="775" y="4453"/>
                    <a:pt x="888" y="4566"/>
                  </a:cubicBezTo>
                  <a:lnTo>
                    <a:pt x="904" y="4582"/>
                  </a:lnTo>
                  <a:cubicBezTo>
                    <a:pt x="1017" y="4679"/>
                    <a:pt x="1162" y="4743"/>
                    <a:pt x="1307" y="4743"/>
                  </a:cubicBezTo>
                  <a:lnTo>
                    <a:pt x="2114" y="4743"/>
                  </a:lnTo>
                  <a:cubicBezTo>
                    <a:pt x="2275" y="4743"/>
                    <a:pt x="2420" y="4679"/>
                    <a:pt x="2533" y="4566"/>
                  </a:cubicBezTo>
                  <a:lnTo>
                    <a:pt x="2533" y="4566"/>
                  </a:lnTo>
                  <a:cubicBezTo>
                    <a:pt x="2630" y="4453"/>
                    <a:pt x="2694" y="4308"/>
                    <a:pt x="2694" y="4162"/>
                  </a:cubicBezTo>
                  <a:lnTo>
                    <a:pt x="2694" y="1307"/>
                  </a:lnTo>
                  <a:cubicBezTo>
                    <a:pt x="2694" y="1146"/>
                    <a:pt x="2630" y="1001"/>
                    <a:pt x="2533" y="904"/>
                  </a:cubicBezTo>
                  <a:lnTo>
                    <a:pt x="2517" y="888"/>
                  </a:lnTo>
                  <a:cubicBezTo>
                    <a:pt x="2404" y="775"/>
                    <a:pt x="2259" y="727"/>
                    <a:pt x="2114" y="7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7854553" y="3576728"/>
              <a:ext cx="159683" cy="242846"/>
            </a:xfrm>
            <a:custGeom>
              <a:avLst/>
              <a:gdLst/>
              <a:ahLst/>
              <a:cxnLst/>
              <a:rect l="l" t="t" r="r" b="b"/>
              <a:pathLst>
                <a:path w="3437" h="5227" extrusionOk="0">
                  <a:moveTo>
                    <a:pt x="1162" y="2049"/>
                  </a:moveTo>
                  <a:cubicBezTo>
                    <a:pt x="1678" y="3113"/>
                    <a:pt x="2178" y="4194"/>
                    <a:pt x="2646" y="5226"/>
                  </a:cubicBezTo>
                  <a:lnTo>
                    <a:pt x="3436" y="5226"/>
                  </a:lnTo>
                  <a:cubicBezTo>
                    <a:pt x="2985" y="4243"/>
                    <a:pt x="2501" y="3210"/>
                    <a:pt x="2017" y="2210"/>
                  </a:cubicBezTo>
                  <a:cubicBezTo>
                    <a:pt x="1678" y="1500"/>
                    <a:pt x="1291" y="823"/>
                    <a:pt x="855" y="162"/>
                  </a:cubicBezTo>
                  <a:cubicBezTo>
                    <a:pt x="565" y="113"/>
                    <a:pt x="291" y="65"/>
                    <a:pt x="0" y="0"/>
                  </a:cubicBezTo>
                  <a:cubicBezTo>
                    <a:pt x="436" y="645"/>
                    <a:pt x="823" y="1339"/>
                    <a:pt x="1162" y="20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7992447" y="3852515"/>
              <a:ext cx="151413" cy="271326"/>
            </a:xfrm>
            <a:custGeom>
              <a:avLst/>
              <a:gdLst/>
              <a:ahLst/>
              <a:cxnLst/>
              <a:rect l="l" t="t" r="r" b="b"/>
              <a:pathLst>
                <a:path w="3259" h="5840" extrusionOk="0">
                  <a:moveTo>
                    <a:pt x="791" y="0"/>
                  </a:moveTo>
                  <a:lnTo>
                    <a:pt x="0" y="0"/>
                  </a:lnTo>
                  <a:cubicBezTo>
                    <a:pt x="1162" y="2613"/>
                    <a:pt x="2081" y="4855"/>
                    <a:pt x="2468" y="5839"/>
                  </a:cubicBezTo>
                  <a:lnTo>
                    <a:pt x="3259" y="5839"/>
                  </a:lnTo>
                  <a:cubicBezTo>
                    <a:pt x="2888" y="4936"/>
                    <a:pt x="2162" y="3146"/>
                    <a:pt x="1243" y="1033"/>
                  </a:cubicBezTo>
                  <a:cubicBezTo>
                    <a:pt x="1097" y="694"/>
                    <a:pt x="936" y="355"/>
                    <a:pt x="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" name="Google Shape;365;p11"/>
          <p:cNvGrpSpPr/>
          <p:nvPr/>
        </p:nvGrpSpPr>
        <p:grpSpPr>
          <a:xfrm>
            <a:off x="9347810" y="2688949"/>
            <a:ext cx="1665141" cy="1211891"/>
            <a:chOff x="6570750" y="3084775"/>
            <a:chExt cx="730325" cy="531500"/>
          </a:xfrm>
        </p:grpSpPr>
        <p:sp>
          <p:nvSpPr>
            <p:cNvPr id="366" name="Google Shape;366;p11"/>
            <p:cNvSpPr/>
            <p:nvPr/>
          </p:nvSpPr>
          <p:spPr>
            <a:xfrm>
              <a:off x="6578000" y="3092425"/>
              <a:ext cx="487575" cy="523050"/>
            </a:xfrm>
            <a:custGeom>
              <a:avLst/>
              <a:gdLst/>
              <a:ahLst/>
              <a:cxnLst/>
              <a:rect l="l" t="t" r="r" b="b"/>
              <a:pathLst>
                <a:path w="19503" h="20922" extrusionOk="0">
                  <a:moveTo>
                    <a:pt x="15534" y="7808"/>
                  </a:moveTo>
                  <a:cubicBezTo>
                    <a:pt x="17712" y="7856"/>
                    <a:pt x="19502" y="6114"/>
                    <a:pt x="19502" y="3936"/>
                  </a:cubicBezTo>
                  <a:cubicBezTo>
                    <a:pt x="19502" y="1759"/>
                    <a:pt x="17712" y="1"/>
                    <a:pt x="15534" y="49"/>
                  </a:cubicBezTo>
                  <a:lnTo>
                    <a:pt x="5098" y="49"/>
                  </a:lnTo>
                  <a:cubicBezTo>
                    <a:pt x="2920" y="1"/>
                    <a:pt x="1130" y="1759"/>
                    <a:pt x="1130" y="3936"/>
                  </a:cubicBezTo>
                  <a:cubicBezTo>
                    <a:pt x="1130" y="6114"/>
                    <a:pt x="2920" y="7856"/>
                    <a:pt x="5098" y="7808"/>
                  </a:cubicBezTo>
                  <a:lnTo>
                    <a:pt x="5485" y="7808"/>
                  </a:lnTo>
                  <a:cubicBezTo>
                    <a:pt x="6501" y="7775"/>
                    <a:pt x="7340" y="8582"/>
                    <a:pt x="7340" y="9598"/>
                  </a:cubicBezTo>
                  <a:cubicBezTo>
                    <a:pt x="7340" y="10614"/>
                    <a:pt x="6501" y="11437"/>
                    <a:pt x="5485" y="11405"/>
                  </a:cubicBezTo>
                  <a:lnTo>
                    <a:pt x="2017" y="11405"/>
                  </a:lnTo>
                  <a:cubicBezTo>
                    <a:pt x="920" y="11372"/>
                    <a:pt x="1" y="12260"/>
                    <a:pt x="1" y="13356"/>
                  </a:cubicBezTo>
                  <a:cubicBezTo>
                    <a:pt x="1" y="14469"/>
                    <a:pt x="920" y="15341"/>
                    <a:pt x="2017" y="15308"/>
                  </a:cubicBezTo>
                  <a:lnTo>
                    <a:pt x="2485" y="15308"/>
                  </a:lnTo>
                  <a:cubicBezTo>
                    <a:pt x="4372" y="15308"/>
                    <a:pt x="5921" y="16857"/>
                    <a:pt x="5921" y="18760"/>
                  </a:cubicBezTo>
                  <a:lnTo>
                    <a:pt x="5921" y="19663"/>
                  </a:lnTo>
                  <a:cubicBezTo>
                    <a:pt x="5985" y="20922"/>
                    <a:pt x="7840" y="20922"/>
                    <a:pt x="7905" y="19663"/>
                  </a:cubicBezTo>
                  <a:lnTo>
                    <a:pt x="7905" y="18760"/>
                  </a:lnTo>
                  <a:cubicBezTo>
                    <a:pt x="7905" y="16857"/>
                    <a:pt x="9453" y="15324"/>
                    <a:pt x="11357" y="15308"/>
                  </a:cubicBezTo>
                  <a:lnTo>
                    <a:pt x="17470" y="15308"/>
                  </a:lnTo>
                  <a:cubicBezTo>
                    <a:pt x="18567" y="15341"/>
                    <a:pt x="19486" y="14469"/>
                    <a:pt x="19486" y="13356"/>
                  </a:cubicBezTo>
                  <a:cubicBezTo>
                    <a:pt x="19486" y="12260"/>
                    <a:pt x="18567" y="11372"/>
                    <a:pt x="17470" y="11405"/>
                  </a:cubicBezTo>
                  <a:lnTo>
                    <a:pt x="15276" y="11405"/>
                  </a:lnTo>
                  <a:cubicBezTo>
                    <a:pt x="14260" y="11437"/>
                    <a:pt x="13421" y="10614"/>
                    <a:pt x="13421" y="9598"/>
                  </a:cubicBezTo>
                  <a:cubicBezTo>
                    <a:pt x="13421" y="8582"/>
                    <a:pt x="14260" y="7775"/>
                    <a:pt x="15276" y="78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" name="Google Shape;367;p11"/>
            <p:cNvGrpSpPr/>
            <p:nvPr/>
          </p:nvGrpSpPr>
          <p:grpSpPr>
            <a:xfrm>
              <a:off x="6570750" y="3084775"/>
              <a:ext cx="730325" cy="531500"/>
              <a:chOff x="6570750" y="3084775"/>
              <a:chExt cx="730325" cy="531500"/>
            </a:xfrm>
          </p:grpSpPr>
          <p:sp>
            <p:nvSpPr>
              <p:cNvPr id="368" name="Google Shape;368;p11"/>
              <p:cNvSpPr/>
              <p:nvPr/>
            </p:nvSpPr>
            <p:spPr>
              <a:xfrm>
                <a:off x="7095000" y="3092425"/>
                <a:ext cx="199625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7985" h="7857" extrusionOk="0">
                    <a:moveTo>
                      <a:pt x="0" y="3936"/>
                    </a:moveTo>
                    <a:cubicBezTo>
                      <a:pt x="16" y="6066"/>
                      <a:pt x="1742" y="7808"/>
                      <a:pt x="3887" y="7808"/>
                    </a:cubicBezTo>
                    <a:lnTo>
                      <a:pt x="4016" y="7808"/>
                    </a:lnTo>
                    <a:cubicBezTo>
                      <a:pt x="6194" y="7856"/>
                      <a:pt x="7985" y="6114"/>
                      <a:pt x="7985" y="3936"/>
                    </a:cubicBezTo>
                    <a:cubicBezTo>
                      <a:pt x="7985" y="1759"/>
                      <a:pt x="6194" y="1"/>
                      <a:pt x="4016" y="49"/>
                    </a:cubicBezTo>
                    <a:lnTo>
                      <a:pt x="3887" y="49"/>
                    </a:lnTo>
                    <a:cubicBezTo>
                      <a:pt x="1742" y="49"/>
                      <a:pt x="16" y="1791"/>
                      <a:pt x="0" y="39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6570750" y="3084775"/>
                <a:ext cx="730325" cy="531500"/>
              </a:xfrm>
              <a:custGeom>
                <a:avLst/>
                <a:gdLst/>
                <a:ahLst/>
                <a:cxnLst/>
                <a:rect l="l" t="t" r="r" b="b"/>
                <a:pathLst>
                  <a:path w="29213" h="21260" extrusionOk="0">
                    <a:moveTo>
                      <a:pt x="24857" y="0"/>
                    </a:moveTo>
                    <a:lnTo>
                      <a:pt x="24986" y="0"/>
                    </a:lnTo>
                    <a:cubicBezTo>
                      <a:pt x="27325" y="0"/>
                      <a:pt x="29213" y="1903"/>
                      <a:pt x="29213" y="4242"/>
                    </a:cubicBezTo>
                    <a:cubicBezTo>
                      <a:pt x="29213" y="6565"/>
                      <a:pt x="27325" y="8469"/>
                      <a:pt x="24986" y="8469"/>
                    </a:cubicBezTo>
                    <a:lnTo>
                      <a:pt x="24857" y="8469"/>
                    </a:lnTo>
                    <a:cubicBezTo>
                      <a:pt x="22519" y="8469"/>
                      <a:pt x="20631" y="6565"/>
                      <a:pt x="20631" y="4242"/>
                    </a:cubicBezTo>
                    <a:cubicBezTo>
                      <a:pt x="20631" y="1903"/>
                      <a:pt x="22519" y="0"/>
                      <a:pt x="24857" y="0"/>
                    </a:cubicBezTo>
                    <a:close/>
                    <a:moveTo>
                      <a:pt x="24986" y="710"/>
                    </a:moveTo>
                    <a:lnTo>
                      <a:pt x="24857" y="710"/>
                    </a:lnTo>
                    <a:cubicBezTo>
                      <a:pt x="22906" y="710"/>
                      <a:pt x="21341" y="2291"/>
                      <a:pt x="21341" y="4242"/>
                    </a:cubicBezTo>
                    <a:cubicBezTo>
                      <a:pt x="21341" y="6178"/>
                      <a:pt x="22906" y="7759"/>
                      <a:pt x="24857" y="7759"/>
                    </a:cubicBezTo>
                    <a:lnTo>
                      <a:pt x="24986" y="7759"/>
                    </a:lnTo>
                    <a:cubicBezTo>
                      <a:pt x="26922" y="7759"/>
                      <a:pt x="28503" y="6178"/>
                      <a:pt x="28503" y="4242"/>
                    </a:cubicBezTo>
                    <a:cubicBezTo>
                      <a:pt x="28503" y="2291"/>
                      <a:pt x="26922" y="710"/>
                      <a:pt x="24986" y="710"/>
                    </a:cubicBezTo>
                    <a:close/>
                    <a:moveTo>
                      <a:pt x="2775" y="15276"/>
                    </a:moveTo>
                    <a:cubicBezTo>
                      <a:pt x="4872" y="15276"/>
                      <a:pt x="6566" y="16969"/>
                      <a:pt x="6582" y="19066"/>
                    </a:cubicBezTo>
                    <a:lnTo>
                      <a:pt x="6582" y="19969"/>
                    </a:lnTo>
                    <a:cubicBezTo>
                      <a:pt x="6566" y="20534"/>
                      <a:pt x="7259" y="20808"/>
                      <a:pt x="7646" y="20421"/>
                    </a:cubicBezTo>
                    <a:cubicBezTo>
                      <a:pt x="7775" y="20292"/>
                      <a:pt x="7840" y="20131"/>
                      <a:pt x="7840" y="19969"/>
                    </a:cubicBezTo>
                    <a:lnTo>
                      <a:pt x="7840" y="19066"/>
                    </a:lnTo>
                    <a:cubicBezTo>
                      <a:pt x="7840" y="16969"/>
                      <a:pt x="9534" y="15276"/>
                      <a:pt x="11647" y="15276"/>
                    </a:cubicBezTo>
                    <a:lnTo>
                      <a:pt x="17760" y="15276"/>
                    </a:lnTo>
                    <a:cubicBezTo>
                      <a:pt x="18615" y="15243"/>
                      <a:pt x="19292" y="14534"/>
                      <a:pt x="19292" y="13662"/>
                    </a:cubicBezTo>
                    <a:cubicBezTo>
                      <a:pt x="19292" y="12808"/>
                      <a:pt x="18615" y="12098"/>
                      <a:pt x="17760" y="12066"/>
                    </a:cubicBezTo>
                    <a:lnTo>
                      <a:pt x="15566" y="12066"/>
                    </a:lnTo>
                    <a:cubicBezTo>
                      <a:pt x="13647" y="12082"/>
                      <a:pt x="12679" y="9759"/>
                      <a:pt x="14034" y="8404"/>
                    </a:cubicBezTo>
                    <a:lnTo>
                      <a:pt x="14066" y="8372"/>
                    </a:lnTo>
                    <a:cubicBezTo>
                      <a:pt x="14469" y="7985"/>
                      <a:pt x="15002" y="7775"/>
                      <a:pt x="15566" y="7775"/>
                    </a:cubicBezTo>
                    <a:lnTo>
                      <a:pt x="15824" y="7775"/>
                    </a:lnTo>
                    <a:cubicBezTo>
                      <a:pt x="17760" y="7775"/>
                      <a:pt x="19341" y="6194"/>
                      <a:pt x="19341" y="4258"/>
                    </a:cubicBezTo>
                    <a:cubicBezTo>
                      <a:pt x="19341" y="2307"/>
                      <a:pt x="17760" y="726"/>
                      <a:pt x="15824" y="726"/>
                    </a:cubicBezTo>
                    <a:lnTo>
                      <a:pt x="5388" y="726"/>
                    </a:lnTo>
                    <a:cubicBezTo>
                      <a:pt x="3436" y="726"/>
                      <a:pt x="1872" y="2307"/>
                      <a:pt x="1872" y="4258"/>
                    </a:cubicBezTo>
                    <a:cubicBezTo>
                      <a:pt x="1872" y="6194"/>
                      <a:pt x="3436" y="7775"/>
                      <a:pt x="5388" y="7775"/>
                    </a:cubicBezTo>
                    <a:lnTo>
                      <a:pt x="5775" y="7775"/>
                    </a:lnTo>
                    <a:cubicBezTo>
                      <a:pt x="6340" y="7775"/>
                      <a:pt x="6888" y="8001"/>
                      <a:pt x="7291" y="8404"/>
                    </a:cubicBezTo>
                    <a:lnTo>
                      <a:pt x="7291" y="8404"/>
                    </a:lnTo>
                    <a:cubicBezTo>
                      <a:pt x="8146" y="9243"/>
                      <a:pt x="8146" y="10614"/>
                      <a:pt x="7291" y="11453"/>
                    </a:cubicBezTo>
                    <a:lnTo>
                      <a:pt x="7291" y="11453"/>
                    </a:lnTo>
                    <a:cubicBezTo>
                      <a:pt x="6888" y="11856"/>
                      <a:pt x="6340" y="12082"/>
                      <a:pt x="5775" y="12082"/>
                    </a:cubicBezTo>
                    <a:lnTo>
                      <a:pt x="2307" y="12082"/>
                    </a:lnTo>
                    <a:cubicBezTo>
                      <a:pt x="1452" y="12114"/>
                      <a:pt x="759" y="12824"/>
                      <a:pt x="759" y="13679"/>
                    </a:cubicBezTo>
                    <a:cubicBezTo>
                      <a:pt x="759" y="14534"/>
                      <a:pt x="1452" y="15243"/>
                      <a:pt x="2307" y="15276"/>
                    </a:cubicBezTo>
                    <a:close/>
                    <a:moveTo>
                      <a:pt x="4953" y="16889"/>
                    </a:moveTo>
                    <a:cubicBezTo>
                      <a:pt x="4372" y="16308"/>
                      <a:pt x="3581" y="15969"/>
                      <a:pt x="2775" y="15969"/>
                    </a:cubicBezTo>
                    <a:lnTo>
                      <a:pt x="2323" y="15969"/>
                    </a:lnTo>
                    <a:cubicBezTo>
                      <a:pt x="1033" y="15969"/>
                      <a:pt x="1" y="14937"/>
                      <a:pt x="1" y="13662"/>
                    </a:cubicBezTo>
                    <a:cubicBezTo>
                      <a:pt x="1" y="12388"/>
                      <a:pt x="1033" y="11340"/>
                      <a:pt x="2323" y="11356"/>
                    </a:cubicBezTo>
                    <a:lnTo>
                      <a:pt x="5775" y="11356"/>
                    </a:lnTo>
                    <a:cubicBezTo>
                      <a:pt x="6162" y="11340"/>
                      <a:pt x="6533" y="11195"/>
                      <a:pt x="6791" y="10920"/>
                    </a:cubicBezTo>
                    <a:lnTo>
                      <a:pt x="6791" y="10920"/>
                    </a:lnTo>
                    <a:cubicBezTo>
                      <a:pt x="7695" y="10017"/>
                      <a:pt x="7066" y="8469"/>
                      <a:pt x="5775" y="8469"/>
                    </a:cubicBezTo>
                    <a:lnTo>
                      <a:pt x="5388" y="8469"/>
                    </a:lnTo>
                    <a:cubicBezTo>
                      <a:pt x="3049" y="8469"/>
                      <a:pt x="1162" y="6581"/>
                      <a:pt x="1162" y="4242"/>
                    </a:cubicBezTo>
                    <a:cubicBezTo>
                      <a:pt x="1162" y="1903"/>
                      <a:pt x="3049" y="0"/>
                      <a:pt x="5388" y="0"/>
                    </a:cubicBezTo>
                    <a:lnTo>
                      <a:pt x="15824" y="0"/>
                    </a:lnTo>
                    <a:cubicBezTo>
                      <a:pt x="18147" y="0"/>
                      <a:pt x="20051" y="1903"/>
                      <a:pt x="20051" y="4242"/>
                    </a:cubicBezTo>
                    <a:cubicBezTo>
                      <a:pt x="20051" y="6581"/>
                      <a:pt x="18147" y="8469"/>
                      <a:pt x="15824" y="8469"/>
                    </a:cubicBezTo>
                    <a:lnTo>
                      <a:pt x="15566" y="8469"/>
                    </a:lnTo>
                    <a:cubicBezTo>
                      <a:pt x="15195" y="8469"/>
                      <a:pt x="14824" y="8614"/>
                      <a:pt x="14550" y="8872"/>
                    </a:cubicBezTo>
                    <a:lnTo>
                      <a:pt x="14534" y="8888"/>
                    </a:lnTo>
                    <a:cubicBezTo>
                      <a:pt x="13631" y="9791"/>
                      <a:pt x="14276" y="11340"/>
                      <a:pt x="15566" y="11340"/>
                    </a:cubicBezTo>
                    <a:lnTo>
                      <a:pt x="17744" y="11340"/>
                    </a:lnTo>
                    <a:cubicBezTo>
                      <a:pt x="19018" y="11340"/>
                      <a:pt x="20051" y="12372"/>
                      <a:pt x="20067" y="13662"/>
                    </a:cubicBezTo>
                    <a:cubicBezTo>
                      <a:pt x="20067" y="14937"/>
                      <a:pt x="19018" y="15969"/>
                      <a:pt x="17744" y="15969"/>
                    </a:cubicBezTo>
                    <a:lnTo>
                      <a:pt x="11647" y="15969"/>
                    </a:lnTo>
                    <a:cubicBezTo>
                      <a:pt x="9937" y="15969"/>
                      <a:pt x="8550" y="17356"/>
                      <a:pt x="8550" y="19050"/>
                    </a:cubicBezTo>
                    <a:lnTo>
                      <a:pt x="8550" y="19953"/>
                    </a:lnTo>
                    <a:cubicBezTo>
                      <a:pt x="8517" y="20679"/>
                      <a:pt x="7921" y="21260"/>
                      <a:pt x="7195" y="21260"/>
                    </a:cubicBezTo>
                    <a:cubicBezTo>
                      <a:pt x="6485" y="21260"/>
                      <a:pt x="5888" y="20679"/>
                      <a:pt x="5856" y="19953"/>
                    </a:cubicBezTo>
                    <a:lnTo>
                      <a:pt x="5856" y="19050"/>
                    </a:lnTo>
                    <a:cubicBezTo>
                      <a:pt x="5856" y="18227"/>
                      <a:pt x="5517" y="17453"/>
                      <a:pt x="4936" y="168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0" name="Google Shape;370;p11"/>
          <p:cNvGrpSpPr/>
          <p:nvPr/>
        </p:nvGrpSpPr>
        <p:grpSpPr>
          <a:xfrm>
            <a:off x="126262" y="5835630"/>
            <a:ext cx="3871385" cy="857716"/>
            <a:chOff x="94700" y="4702350"/>
            <a:chExt cx="2122315" cy="470205"/>
          </a:xfrm>
        </p:grpSpPr>
        <p:sp>
          <p:nvSpPr>
            <p:cNvPr id="371" name="Google Shape;371;p11"/>
            <p:cNvSpPr/>
            <p:nvPr/>
          </p:nvSpPr>
          <p:spPr>
            <a:xfrm>
              <a:off x="1146002" y="4718907"/>
              <a:ext cx="697772" cy="387471"/>
            </a:xfrm>
            <a:custGeom>
              <a:avLst/>
              <a:gdLst/>
              <a:ahLst/>
              <a:cxnLst/>
              <a:rect l="l" t="t" r="r" b="b"/>
              <a:pathLst>
                <a:path w="14666" h="8144" extrusionOk="0">
                  <a:moveTo>
                    <a:pt x="4072" y="8144"/>
                  </a:moveTo>
                  <a:lnTo>
                    <a:pt x="10593" y="8144"/>
                  </a:lnTo>
                  <a:cubicBezTo>
                    <a:pt x="12845" y="8144"/>
                    <a:pt x="14649" y="6323"/>
                    <a:pt x="14665" y="4072"/>
                  </a:cubicBezTo>
                  <a:lnTo>
                    <a:pt x="14665" y="4072"/>
                  </a:lnTo>
                  <a:cubicBezTo>
                    <a:pt x="14649" y="1837"/>
                    <a:pt x="12845" y="17"/>
                    <a:pt x="10593" y="0"/>
                  </a:cubicBezTo>
                  <a:lnTo>
                    <a:pt x="4072" y="0"/>
                  </a:lnTo>
                  <a:cubicBezTo>
                    <a:pt x="1837" y="17"/>
                    <a:pt x="17" y="1837"/>
                    <a:pt x="0" y="4072"/>
                  </a:cubicBezTo>
                  <a:lnTo>
                    <a:pt x="0" y="4072"/>
                  </a:lnTo>
                  <a:cubicBezTo>
                    <a:pt x="17" y="6323"/>
                    <a:pt x="1837" y="8144"/>
                    <a:pt x="4072" y="8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1134155" y="4702350"/>
              <a:ext cx="722226" cy="420585"/>
            </a:xfrm>
            <a:custGeom>
              <a:avLst/>
              <a:gdLst/>
              <a:ahLst/>
              <a:cxnLst/>
              <a:rect l="l" t="t" r="r" b="b"/>
              <a:pathLst>
                <a:path w="15180" h="8840" extrusionOk="0">
                  <a:moveTo>
                    <a:pt x="4321" y="8144"/>
                  </a:moveTo>
                  <a:lnTo>
                    <a:pt x="10842" y="8144"/>
                  </a:lnTo>
                  <a:cubicBezTo>
                    <a:pt x="12796" y="8012"/>
                    <a:pt x="14318" y="6390"/>
                    <a:pt x="14318" y="4420"/>
                  </a:cubicBezTo>
                  <a:cubicBezTo>
                    <a:pt x="14318" y="2467"/>
                    <a:pt x="12796" y="845"/>
                    <a:pt x="10842" y="712"/>
                  </a:cubicBezTo>
                  <a:lnTo>
                    <a:pt x="4321" y="712"/>
                  </a:lnTo>
                  <a:cubicBezTo>
                    <a:pt x="2368" y="845"/>
                    <a:pt x="845" y="2467"/>
                    <a:pt x="845" y="4420"/>
                  </a:cubicBezTo>
                  <a:cubicBezTo>
                    <a:pt x="845" y="6390"/>
                    <a:pt x="2368" y="8012"/>
                    <a:pt x="4321" y="8144"/>
                  </a:cubicBezTo>
                  <a:close/>
                  <a:moveTo>
                    <a:pt x="10842" y="8839"/>
                  </a:moveTo>
                  <a:lnTo>
                    <a:pt x="4321" y="8839"/>
                  </a:lnTo>
                  <a:cubicBezTo>
                    <a:pt x="1921" y="8790"/>
                    <a:pt x="1" y="6820"/>
                    <a:pt x="1" y="4420"/>
                  </a:cubicBezTo>
                  <a:cubicBezTo>
                    <a:pt x="1" y="2020"/>
                    <a:pt x="1921" y="50"/>
                    <a:pt x="4321" y="1"/>
                  </a:cubicBezTo>
                  <a:lnTo>
                    <a:pt x="10842" y="1"/>
                  </a:lnTo>
                  <a:cubicBezTo>
                    <a:pt x="13242" y="50"/>
                    <a:pt x="15179" y="2020"/>
                    <a:pt x="15179" y="4420"/>
                  </a:cubicBezTo>
                  <a:cubicBezTo>
                    <a:pt x="15179" y="6820"/>
                    <a:pt x="13242" y="8790"/>
                    <a:pt x="10842" y="8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667951" y="4718907"/>
              <a:ext cx="884418" cy="387471"/>
            </a:xfrm>
            <a:custGeom>
              <a:avLst/>
              <a:gdLst/>
              <a:ahLst/>
              <a:cxnLst/>
              <a:rect l="l" t="t" r="r" b="b"/>
              <a:pathLst>
                <a:path w="18589" h="8144" extrusionOk="0">
                  <a:moveTo>
                    <a:pt x="4073" y="8144"/>
                  </a:moveTo>
                  <a:lnTo>
                    <a:pt x="14517" y="8144"/>
                  </a:lnTo>
                  <a:cubicBezTo>
                    <a:pt x="16768" y="8144"/>
                    <a:pt x="18589" y="6323"/>
                    <a:pt x="18589" y="4072"/>
                  </a:cubicBezTo>
                  <a:lnTo>
                    <a:pt x="18589" y="4072"/>
                  </a:lnTo>
                  <a:cubicBezTo>
                    <a:pt x="18589" y="1837"/>
                    <a:pt x="16768" y="17"/>
                    <a:pt x="14517" y="0"/>
                  </a:cubicBezTo>
                  <a:lnTo>
                    <a:pt x="4073" y="0"/>
                  </a:lnTo>
                  <a:cubicBezTo>
                    <a:pt x="1822" y="17"/>
                    <a:pt x="17" y="1821"/>
                    <a:pt x="1" y="4072"/>
                  </a:cubicBezTo>
                  <a:lnTo>
                    <a:pt x="1" y="4072"/>
                  </a:lnTo>
                  <a:cubicBezTo>
                    <a:pt x="17" y="6323"/>
                    <a:pt x="1822" y="8144"/>
                    <a:pt x="4073" y="8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656152" y="4702350"/>
              <a:ext cx="908825" cy="420585"/>
            </a:xfrm>
            <a:custGeom>
              <a:avLst/>
              <a:gdLst/>
              <a:ahLst/>
              <a:cxnLst/>
              <a:rect l="l" t="t" r="r" b="b"/>
              <a:pathLst>
                <a:path w="19102" h="8840" extrusionOk="0">
                  <a:moveTo>
                    <a:pt x="4321" y="8144"/>
                  </a:moveTo>
                  <a:lnTo>
                    <a:pt x="14765" y="8144"/>
                  </a:lnTo>
                  <a:cubicBezTo>
                    <a:pt x="16735" y="8012"/>
                    <a:pt x="18241" y="6390"/>
                    <a:pt x="18241" y="4420"/>
                  </a:cubicBezTo>
                  <a:cubicBezTo>
                    <a:pt x="18241" y="2467"/>
                    <a:pt x="16735" y="845"/>
                    <a:pt x="14765" y="712"/>
                  </a:cubicBezTo>
                  <a:lnTo>
                    <a:pt x="4321" y="712"/>
                  </a:lnTo>
                  <a:cubicBezTo>
                    <a:pt x="2368" y="845"/>
                    <a:pt x="845" y="2467"/>
                    <a:pt x="845" y="4420"/>
                  </a:cubicBezTo>
                  <a:cubicBezTo>
                    <a:pt x="845" y="6390"/>
                    <a:pt x="2368" y="8012"/>
                    <a:pt x="4321" y="8144"/>
                  </a:cubicBezTo>
                  <a:close/>
                  <a:moveTo>
                    <a:pt x="14765" y="8839"/>
                  </a:moveTo>
                  <a:lnTo>
                    <a:pt x="4321" y="8839"/>
                  </a:lnTo>
                  <a:cubicBezTo>
                    <a:pt x="1921" y="8790"/>
                    <a:pt x="1" y="6820"/>
                    <a:pt x="1" y="4420"/>
                  </a:cubicBezTo>
                  <a:cubicBezTo>
                    <a:pt x="1" y="2020"/>
                    <a:pt x="1921" y="50"/>
                    <a:pt x="4321" y="1"/>
                  </a:cubicBezTo>
                  <a:lnTo>
                    <a:pt x="14765" y="1"/>
                  </a:lnTo>
                  <a:cubicBezTo>
                    <a:pt x="17182" y="50"/>
                    <a:pt x="19102" y="2020"/>
                    <a:pt x="19102" y="4420"/>
                  </a:cubicBezTo>
                  <a:cubicBezTo>
                    <a:pt x="19102" y="6820"/>
                    <a:pt x="17182" y="8790"/>
                    <a:pt x="14765" y="88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1224741" y="4912591"/>
              <a:ext cx="885179" cy="259963"/>
            </a:xfrm>
            <a:custGeom>
              <a:avLst/>
              <a:gdLst/>
              <a:ahLst/>
              <a:cxnLst/>
              <a:rect l="l" t="t" r="r" b="b"/>
              <a:pathLst>
                <a:path w="18605" h="5464" extrusionOk="0">
                  <a:moveTo>
                    <a:pt x="18357" y="5463"/>
                  </a:moveTo>
                  <a:cubicBezTo>
                    <a:pt x="18506" y="5016"/>
                    <a:pt x="18605" y="4553"/>
                    <a:pt x="18605" y="4073"/>
                  </a:cubicBezTo>
                  <a:lnTo>
                    <a:pt x="18605" y="4073"/>
                  </a:lnTo>
                  <a:cubicBezTo>
                    <a:pt x="18588" y="1822"/>
                    <a:pt x="16768" y="1"/>
                    <a:pt x="14533" y="1"/>
                  </a:cubicBezTo>
                  <a:lnTo>
                    <a:pt x="4072" y="1"/>
                  </a:lnTo>
                  <a:cubicBezTo>
                    <a:pt x="1838" y="1"/>
                    <a:pt x="17" y="1822"/>
                    <a:pt x="0" y="4073"/>
                  </a:cubicBezTo>
                  <a:lnTo>
                    <a:pt x="0" y="4073"/>
                  </a:lnTo>
                  <a:cubicBezTo>
                    <a:pt x="0" y="4553"/>
                    <a:pt x="83" y="5016"/>
                    <a:pt x="249" y="5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1174310" y="4896082"/>
              <a:ext cx="986805" cy="276473"/>
            </a:xfrm>
            <a:custGeom>
              <a:avLst/>
              <a:gdLst/>
              <a:ahLst/>
              <a:cxnLst/>
              <a:rect l="l" t="t" r="r" b="b"/>
              <a:pathLst>
                <a:path w="20741" h="5811" extrusionOk="0">
                  <a:moveTo>
                    <a:pt x="19036" y="5810"/>
                  </a:moveTo>
                  <a:cubicBezTo>
                    <a:pt x="20012" y="3377"/>
                    <a:pt x="18208" y="712"/>
                    <a:pt x="15593" y="712"/>
                  </a:cubicBezTo>
                  <a:lnTo>
                    <a:pt x="5132" y="712"/>
                  </a:lnTo>
                  <a:cubicBezTo>
                    <a:pt x="2500" y="712"/>
                    <a:pt x="713" y="3377"/>
                    <a:pt x="1689" y="5810"/>
                  </a:cubicBezTo>
                  <a:lnTo>
                    <a:pt x="928" y="5810"/>
                  </a:lnTo>
                  <a:cubicBezTo>
                    <a:pt x="1" y="2947"/>
                    <a:pt x="2120" y="0"/>
                    <a:pt x="5132" y="0"/>
                  </a:cubicBezTo>
                  <a:lnTo>
                    <a:pt x="15593" y="0"/>
                  </a:lnTo>
                  <a:cubicBezTo>
                    <a:pt x="18606" y="0"/>
                    <a:pt x="20741" y="2947"/>
                    <a:pt x="19781" y="5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90008" y="4912591"/>
              <a:ext cx="885179" cy="259963"/>
            </a:xfrm>
            <a:custGeom>
              <a:avLst/>
              <a:gdLst/>
              <a:ahLst/>
              <a:cxnLst/>
              <a:rect l="l" t="t" r="r" b="b"/>
              <a:pathLst>
                <a:path w="18605" h="5464" extrusionOk="0">
                  <a:moveTo>
                    <a:pt x="18356" y="5463"/>
                  </a:moveTo>
                  <a:cubicBezTo>
                    <a:pt x="18505" y="5016"/>
                    <a:pt x="18605" y="4553"/>
                    <a:pt x="18605" y="4073"/>
                  </a:cubicBezTo>
                  <a:lnTo>
                    <a:pt x="18605" y="4073"/>
                  </a:lnTo>
                  <a:cubicBezTo>
                    <a:pt x="18588" y="1822"/>
                    <a:pt x="16767" y="18"/>
                    <a:pt x="14533" y="1"/>
                  </a:cubicBezTo>
                  <a:lnTo>
                    <a:pt x="4072" y="1"/>
                  </a:lnTo>
                  <a:cubicBezTo>
                    <a:pt x="1821" y="1"/>
                    <a:pt x="0" y="1822"/>
                    <a:pt x="0" y="4073"/>
                  </a:cubicBezTo>
                  <a:lnTo>
                    <a:pt x="0" y="4073"/>
                  </a:lnTo>
                  <a:cubicBezTo>
                    <a:pt x="0" y="4553"/>
                    <a:pt x="83" y="5016"/>
                    <a:pt x="248" y="5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339577" y="4896082"/>
              <a:ext cx="986805" cy="276473"/>
            </a:xfrm>
            <a:custGeom>
              <a:avLst/>
              <a:gdLst/>
              <a:ahLst/>
              <a:cxnLst/>
              <a:rect l="l" t="t" r="r" b="b"/>
              <a:pathLst>
                <a:path w="20741" h="5811" extrusionOk="0">
                  <a:moveTo>
                    <a:pt x="19036" y="5810"/>
                  </a:moveTo>
                  <a:cubicBezTo>
                    <a:pt x="20012" y="3377"/>
                    <a:pt x="18208" y="712"/>
                    <a:pt x="15593" y="712"/>
                  </a:cubicBezTo>
                  <a:lnTo>
                    <a:pt x="5132" y="712"/>
                  </a:lnTo>
                  <a:cubicBezTo>
                    <a:pt x="2500" y="712"/>
                    <a:pt x="712" y="3377"/>
                    <a:pt x="1689" y="5810"/>
                  </a:cubicBezTo>
                  <a:lnTo>
                    <a:pt x="944" y="5810"/>
                  </a:lnTo>
                  <a:cubicBezTo>
                    <a:pt x="1" y="2947"/>
                    <a:pt x="2119" y="0"/>
                    <a:pt x="5132" y="0"/>
                  </a:cubicBezTo>
                  <a:lnTo>
                    <a:pt x="15593" y="0"/>
                  </a:lnTo>
                  <a:cubicBezTo>
                    <a:pt x="18605" y="0"/>
                    <a:pt x="20741" y="2947"/>
                    <a:pt x="19780" y="5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1407435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2" y="1391"/>
                  </a:moveTo>
                  <a:cubicBezTo>
                    <a:pt x="15791" y="514"/>
                    <a:pt x="14666" y="1"/>
                    <a:pt x="13507" y="1"/>
                  </a:cubicBezTo>
                  <a:lnTo>
                    <a:pt x="3046" y="1"/>
                  </a:lnTo>
                  <a:cubicBezTo>
                    <a:pt x="1871" y="1"/>
                    <a:pt x="762" y="514"/>
                    <a:pt x="0" y="13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1385360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1" y="1076"/>
                    <a:pt x="14914" y="712"/>
                    <a:pt x="13954" y="712"/>
                  </a:cubicBezTo>
                  <a:lnTo>
                    <a:pt x="3510" y="712"/>
                  </a:lnTo>
                  <a:cubicBezTo>
                    <a:pt x="2550" y="712"/>
                    <a:pt x="1640" y="1076"/>
                    <a:pt x="944" y="1738"/>
                  </a:cubicBezTo>
                  <a:lnTo>
                    <a:pt x="1" y="1738"/>
                  </a:lnTo>
                  <a:cubicBezTo>
                    <a:pt x="117" y="1589"/>
                    <a:pt x="249" y="1440"/>
                    <a:pt x="382" y="1291"/>
                  </a:cubicBezTo>
                  <a:cubicBezTo>
                    <a:pt x="1209" y="464"/>
                    <a:pt x="2335" y="0"/>
                    <a:pt x="3510" y="0"/>
                  </a:cubicBezTo>
                  <a:lnTo>
                    <a:pt x="13954" y="0"/>
                  </a:lnTo>
                  <a:cubicBezTo>
                    <a:pt x="15130" y="0"/>
                    <a:pt x="16255" y="464"/>
                    <a:pt x="17083" y="1291"/>
                  </a:cubicBezTo>
                  <a:cubicBezTo>
                    <a:pt x="17232" y="1440"/>
                    <a:pt x="17364" y="1589"/>
                    <a:pt x="17480" y="1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823099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3" y="1391"/>
                  </a:moveTo>
                  <a:cubicBezTo>
                    <a:pt x="15775" y="514"/>
                    <a:pt x="14666" y="1"/>
                    <a:pt x="13491" y="1"/>
                  </a:cubicBezTo>
                  <a:lnTo>
                    <a:pt x="3063" y="1"/>
                  </a:lnTo>
                  <a:cubicBezTo>
                    <a:pt x="1888" y="1"/>
                    <a:pt x="762" y="514"/>
                    <a:pt x="1" y="1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801071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1" y="1076"/>
                    <a:pt x="14930" y="712"/>
                    <a:pt x="13970" y="712"/>
                  </a:cubicBezTo>
                  <a:lnTo>
                    <a:pt x="3526" y="712"/>
                  </a:lnTo>
                  <a:cubicBezTo>
                    <a:pt x="2566" y="712"/>
                    <a:pt x="1639" y="1076"/>
                    <a:pt x="944" y="1738"/>
                  </a:cubicBezTo>
                  <a:lnTo>
                    <a:pt x="0" y="1738"/>
                  </a:lnTo>
                  <a:cubicBezTo>
                    <a:pt x="116" y="1589"/>
                    <a:pt x="249" y="1440"/>
                    <a:pt x="398" y="1291"/>
                  </a:cubicBezTo>
                  <a:cubicBezTo>
                    <a:pt x="1225" y="464"/>
                    <a:pt x="2351" y="0"/>
                    <a:pt x="3526" y="0"/>
                  </a:cubicBezTo>
                  <a:lnTo>
                    <a:pt x="13970" y="0"/>
                  </a:lnTo>
                  <a:cubicBezTo>
                    <a:pt x="15145" y="0"/>
                    <a:pt x="16271" y="464"/>
                    <a:pt x="17082" y="1291"/>
                  </a:cubicBezTo>
                  <a:cubicBezTo>
                    <a:pt x="17231" y="1440"/>
                    <a:pt x="17363" y="1589"/>
                    <a:pt x="17479" y="1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116728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3" y="1391"/>
                  </a:moveTo>
                  <a:cubicBezTo>
                    <a:pt x="15791" y="514"/>
                    <a:pt x="14682" y="1"/>
                    <a:pt x="13507" y="1"/>
                  </a:cubicBezTo>
                  <a:lnTo>
                    <a:pt x="3063" y="1"/>
                  </a:lnTo>
                  <a:cubicBezTo>
                    <a:pt x="1887" y="1"/>
                    <a:pt x="762" y="514"/>
                    <a:pt x="0" y="13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94700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0" y="1076"/>
                    <a:pt x="14930" y="712"/>
                    <a:pt x="13970" y="712"/>
                  </a:cubicBezTo>
                  <a:lnTo>
                    <a:pt x="3526" y="712"/>
                  </a:lnTo>
                  <a:cubicBezTo>
                    <a:pt x="2566" y="712"/>
                    <a:pt x="1639" y="1076"/>
                    <a:pt x="943" y="1738"/>
                  </a:cubicBezTo>
                  <a:lnTo>
                    <a:pt x="0" y="1738"/>
                  </a:lnTo>
                  <a:cubicBezTo>
                    <a:pt x="116" y="1589"/>
                    <a:pt x="248" y="1440"/>
                    <a:pt x="397" y="1291"/>
                  </a:cubicBezTo>
                  <a:cubicBezTo>
                    <a:pt x="1225" y="464"/>
                    <a:pt x="2350" y="0"/>
                    <a:pt x="3509" y="0"/>
                  </a:cubicBezTo>
                  <a:lnTo>
                    <a:pt x="13970" y="0"/>
                  </a:lnTo>
                  <a:cubicBezTo>
                    <a:pt x="15145" y="0"/>
                    <a:pt x="16271" y="464"/>
                    <a:pt x="17098" y="1291"/>
                  </a:cubicBezTo>
                  <a:cubicBezTo>
                    <a:pt x="17231" y="1440"/>
                    <a:pt x="17363" y="1589"/>
                    <a:pt x="17479" y="17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1357052" y="4736225"/>
              <a:ext cx="177987" cy="159908"/>
            </a:xfrm>
            <a:custGeom>
              <a:avLst/>
              <a:gdLst/>
              <a:ahLst/>
              <a:cxnLst/>
              <a:rect l="l" t="t" r="r" b="b"/>
              <a:pathLst>
                <a:path w="3741" h="3361" extrusionOk="0">
                  <a:moveTo>
                    <a:pt x="0" y="0"/>
                  </a:moveTo>
                  <a:cubicBezTo>
                    <a:pt x="1357" y="596"/>
                    <a:pt x="2268" y="1887"/>
                    <a:pt x="2400" y="3360"/>
                  </a:cubicBezTo>
                  <a:lnTo>
                    <a:pt x="3741" y="3360"/>
                  </a:lnTo>
                  <a:cubicBezTo>
                    <a:pt x="3542" y="1457"/>
                    <a:pt x="195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1081393" y="4929148"/>
              <a:ext cx="175656" cy="160717"/>
            </a:xfrm>
            <a:custGeom>
              <a:avLst/>
              <a:gdLst/>
              <a:ahLst/>
              <a:cxnLst/>
              <a:rect l="l" t="t" r="r" b="b"/>
              <a:pathLst>
                <a:path w="3692" h="3378" extrusionOk="0">
                  <a:moveTo>
                    <a:pt x="1159" y="795"/>
                  </a:moveTo>
                  <a:cubicBezTo>
                    <a:pt x="1722" y="1341"/>
                    <a:pt x="2103" y="2020"/>
                    <a:pt x="2285" y="2765"/>
                  </a:cubicBezTo>
                  <a:cubicBezTo>
                    <a:pt x="2335" y="2963"/>
                    <a:pt x="2368" y="3162"/>
                    <a:pt x="2384" y="3377"/>
                  </a:cubicBezTo>
                  <a:lnTo>
                    <a:pt x="3692" y="3377"/>
                  </a:lnTo>
                  <a:cubicBezTo>
                    <a:pt x="3692" y="3361"/>
                    <a:pt x="3692" y="3344"/>
                    <a:pt x="3692" y="3328"/>
                  </a:cubicBezTo>
                  <a:cubicBezTo>
                    <a:pt x="3675" y="3179"/>
                    <a:pt x="3659" y="3030"/>
                    <a:pt x="3626" y="2897"/>
                  </a:cubicBezTo>
                  <a:cubicBezTo>
                    <a:pt x="3593" y="2798"/>
                    <a:pt x="3576" y="2715"/>
                    <a:pt x="3543" y="2632"/>
                  </a:cubicBezTo>
                  <a:cubicBezTo>
                    <a:pt x="3493" y="2450"/>
                    <a:pt x="3427" y="2285"/>
                    <a:pt x="3361" y="2136"/>
                  </a:cubicBezTo>
                  <a:cubicBezTo>
                    <a:pt x="3295" y="2003"/>
                    <a:pt x="3228" y="1871"/>
                    <a:pt x="3146" y="1755"/>
                  </a:cubicBezTo>
                  <a:cubicBezTo>
                    <a:pt x="2997" y="1507"/>
                    <a:pt x="2831" y="1292"/>
                    <a:pt x="2633" y="1110"/>
                  </a:cubicBezTo>
                  <a:cubicBezTo>
                    <a:pt x="2384" y="861"/>
                    <a:pt x="2119" y="646"/>
                    <a:pt x="1822" y="481"/>
                  </a:cubicBezTo>
                  <a:cubicBezTo>
                    <a:pt x="1573" y="348"/>
                    <a:pt x="1325" y="232"/>
                    <a:pt x="1044" y="150"/>
                  </a:cubicBezTo>
                  <a:cubicBezTo>
                    <a:pt x="713" y="50"/>
                    <a:pt x="365" y="1"/>
                    <a:pt x="1" y="1"/>
                  </a:cubicBezTo>
                  <a:cubicBezTo>
                    <a:pt x="431" y="199"/>
                    <a:pt x="828" y="464"/>
                    <a:pt x="1159" y="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2057095" y="5123641"/>
              <a:ext cx="115042" cy="48910"/>
            </a:xfrm>
            <a:custGeom>
              <a:avLst/>
              <a:gdLst/>
              <a:ahLst/>
              <a:cxnLst/>
              <a:rect l="l" t="t" r="r" b="b"/>
              <a:pathLst>
                <a:path w="2418" h="1028" extrusionOk="0">
                  <a:moveTo>
                    <a:pt x="1275" y="895"/>
                  </a:moveTo>
                  <a:cubicBezTo>
                    <a:pt x="1325" y="944"/>
                    <a:pt x="1358" y="978"/>
                    <a:pt x="1408" y="1027"/>
                  </a:cubicBezTo>
                  <a:lnTo>
                    <a:pt x="2417" y="1027"/>
                  </a:lnTo>
                  <a:cubicBezTo>
                    <a:pt x="2120" y="746"/>
                    <a:pt x="1772" y="514"/>
                    <a:pt x="1408" y="332"/>
                  </a:cubicBezTo>
                  <a:cubicBezTo>
                    <a:pt x="1292" y="282"/>
                    <a:pt x="1176" y="233"/>
                    <a:pt x="1060" y="200"/>
                  </a:cubicBezTo>
                  <a:cubicBezTo>
                    <a:pt x="944" y="150"/>
                    <a:pt x="828" y="117"/>
                    <a:pt x="713" y="100"/>
                  </a:cubicBezTo>
                  <a:cubicBezTo>
                    <a:pt x="481" y="34"/>
                    <a:pt x="249" y="1"/>
                    <a:pt x="1" y="1"/>
                  </a:cubicBezTo>
                  <a:cubicBezTo>
                    <a:pt x="233" y="100"/>
                    <a:pt x="464" y="233"/>
                    <a:pt x="680" y="382"/>
                  </a:cubicBezTo>
                  <a:cubicBezTo>
                    <a:pt x="779" y="448"/>
                    <a:pt x="878" y="531"/>
                    <a:pt x="977" y="613"/>
                  </a:cubicBezTo>
                  <a:cubicBezTo>
                    <a:pt x="1077" y="696"/>
                    <a:pt x="1176" y="795"/>
                    <a:pt x="1275" y="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11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389" name="Google Shape;389;p11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915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2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42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subTitle" idx="1"/>
          </p:nvPr>
        </p:nvSpPr>
        <p:spPr>
          <a:xfrm>
            <a:off x="4238233" y="2862051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2"/>
          </p:nvPr>
        </p:nvSpPr>
        <p:spPr>
          <a:xfrm>
            <a:off x="4525400" y="3236451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8" name="Google Shape;398;p13"/>
          <p:cNvGrpSpPr/>
          <p:nvPr/>
        </p:nvGrpSpPr>
        <p:grpSpPr>
          <a:xfrm flipH="1">
            <a:off x="11250813" y="829414"/>
            <a:ext cx="1148435" cy="1179156"/>
            <a:chOff x="7551100" y="1029875"/>
            <a:chExt cx="597106" cy="613079"/>
          </a:xfrm>
        </p:grpSpPr>
        <p:sp>
          <p:nvSpPr>
            <p:cNvPr id="399" name="Google Shape;399;p13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2" name="Google Shape;402;p13"/>
          <p:cNvSpPr txBox="1">
            <a:spLocks noGrp="1"/>
          </p:cNvSpPr>
          <p:nvPr>
            <p:ph type="subTitle" idx="3"/>
          </p:nvPr>
        </p:nvSpPr>
        <p:spPr>
          <a:xfrm>
            <a:off x="418300" y="2862051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4"/>
          </p:nvPr>
        </p:nvSpPr>
        <p:spPr>
          <a:xfrm>
            <a:off x="705567" y="3236451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5"/>
          </p:nvPr>
        </p:nvSpPr>
        <p:spPr>
          <a:xfrm>
            <a:off x="4238133" y="4938767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6"/>
          </p:nvPr>
        </p:nvSpPr>
        <p:spPr>
          <a:xfrm>
            <a:off x="4525400" y="5313167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7"/>
          </p:nvPr>
        </p:nvSpPr>
        <p:spPr>
          <a:xfrm>
            <a:off x="418300" y="4938767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8"/>
          </p:nvPr>
        </p:nvSpPr>
        <p:spPr>
          <a:xfrm>
            <a:off x="705500" y="5313200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9"/>
          </p:nvPr>
        </p:nvSpPr>
        <p:spPr>
          <a:xfrm>
            <a:off x="8058100" y="2862051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13"/>
          </p:nvPr>
        </p:nvSpPr>
        <p:spPr>
          <a:xfrm>
            <a:off x="8345200" y="3236451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4"/>
          </p:nvPr>
        </p:nvSpPr>
        <p:spPr>
          <a:xfrm>
            <a:off x="8058100" y="4938767"/>
            <a:ext cx="3715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15"/>
          </p:nvPr>
        </p:nvSpPr>
        <p:spPr>
          <a:xfrm>
            <a:off x="8345200" y="5313167"/>
            <a:ext cx="31412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6" hasCustomPrompt="1"/>
          </p:nvPr>
        </p:nvSpPr>
        <p:spPr>
          <a:xfrm>
            <a:off x="1609767" y="2001651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17" hasCustomPrompt="1"/>
          </p:nvPr>
        </p:nvSpPr>
        <p:spPr>
          <a:xfrm>
            <a:off x="1609767" y="4078467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8" hasCustomPrompt="1"/>
          </p:nvPr>
        </p:nvSpPr>
        <p:spPr>
          <a:xfrm>
            <a:off x="5429551" y="2001651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19" hasCustomPrompt="1"/>
          </p:nvPr>
        </p:nvSpPr>
        <p:spPr>
          <a:xfrm>
            <a:off x="5429633" y="4078467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20" hasCustomPrompt="1"/>
          </p:nvPr>
        </p:nvSpPr>
        <p:spPr>
          <a:xfrm>
            <a:off x="9249400" y="2001651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21" hasCustomPrompt="1"/>
          </p:nvPr>
        </p:nvSpPr>
        <p:spPr>
          <a:xfrm>
            <a:off x="9249400" y="4078467"/>
            <a:ext cx="1332800" cy="9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grpSp>
        <p:nvGrpSpPr>
          <p:cNvPr id="418" name="Google Shape;418;p13"/>
          <p:cNvGrpSpPr/>
          <p:nvPr/>
        </p:nvGrpSpPr>
        <p:grpSpPr>
          <a:xfrm>
            <a:off x="11527295" y="-129702"/>
            <a:ext cx="491925" cy="507767"/>
            <a:chOff x="8645471" y="-97277"/>
            <a:chExt cx="368944" cy="380825"/>
          </a:xfrm>
        </p:grpSpPr>
        <p:sp>
          <p:nvSpPr>
            <p:cNvPr id="419" name="Google Shape;419;p13"/>
            <p:cNvSpPr/>
            <p:nvPr/>
          </p:nvSpPr>
          <p:spPr>
            <a:xfrm rot="1112811">
              <a:off x="8687341" y="-56534"/>
              <a:ext cx="254610" cy="304838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3"/>
            <p:cNvSpPr/>
            <p:nvPr/>
          </p:nvSpPr>
          <p:spPr>
            <a:xfrm rot="1112811">
              <a:off x="8691263" y="-63849"/>
              <a:ext cx="261452" cy="313969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3"/>
            <p:cNvSpPr/>
            <p:nvPr/>
          </p:nvSpPr>
          <p:spPr>
            <a:xfrm rot="1112811">
              <a:off x="8729567" y="-64452"/>
              <a:ext cx="243970" cy="296864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3"/>
            <p:cNvSpPr/>
            <p:nvPr/>
          </p:nvSpPr>
          <p:spPr>
            <a:xfrm rot="1112811">
              <a:off x="8732299" y="-64102"/>
              <a:ext cx="238260" cy="295708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3" name="Google Shape;423;p13"/>
          <p:cNvGrpSpPr/>
          <p:nvPr/>
        </p:nvGrpSpPr>
        <p:grpSpPr>
          <a:xfrm rot="3481337">
            <a:off x="10605120" y="-230787"/>
            <a:ext cx="1593689" cy="1713893"/>
            <a:chOff x="8267657" y="1612605"/>
            <a:chExt cx="664149" cy="714243"/>
          </a:xfrm>
        </p:grpSpPr>
        <p:sp>
          <p:nvSpPr>
            <p:cNvPr id="424" name="Google Shape;424;p13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3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3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3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13"/>
          <p:cNvGrpSpPr/>
          <p:nvPr/>
        </p:nvGrpSpPr>
        <p:grpSpPr>
          <a:xfrm>
            <a:off x="10423984" y="360534"/>
            <a:ext cx="661307" cy="763597"/>
            <a:chOff x="7817988" y="270400"/>
            <a:chExt cx="495980" cy="572698"/>
          </a:xfrm>
        </p:grpSpPr>
        <p:sp>
          <p:nvSpPr>
            <p:cNvPr id="429" name="Google Shape;429;p13"/>
            <p:cNvSpPr/>
            <p:nvPr/>
          </p:nvSpPr>
          <p:spPr>
            <a:xfrm flipH="1">
              <a:off x="7863752" y="30406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3"/>
            <p:cNvSpPr/>
            <p:nvPr/>
          </p:nvSpPr>
          <p:spPr>
            <a:xfrm flipH="1">
              <a:off x="7846940" y="28725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3"/>
            <p:cNvSpPr/>
            <p:nvPr/>
          </p:nvSpPr>
          <p:spPr>
            <a:xfrm flipH="1">
              <a:off x="7817988" y="27040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3"/>
            <p:cNvSpPr/>
            <p:nvPr/>
          </p:nvSpPr>
          <p:spPr>
            <a:xfrm flipH="1">
              <a:off x="7823369" y="27110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3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434" name="Google Shape;434;p13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3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3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375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40" name="Google Shape;440;p14"/>
          <p:cNvGrpSpPr/>
          <p:nvPr/>
        </p:nvGrpSpPr>
        <p:grpSpPr>
          <a:xfrm flipH="1">
            <a:off x="10907254" y="-80373"/>
            <a:ext cx="1284733" cy="1319184"/>
            <a:chOff x="7551100" y="1029875"/>
            <a:chExt cx="597106" cy="613079"/>
          </a:xfrm>
        </p:grpSpPr>
        <p:sp>
          <p:nvSpPr>
            <p:cNvPr id="441" name="Google Shape;441;p14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 rot="1022079" flipH="1">
            <a:off x="10281038" y="481161"/>
            <a:ext cx="605693" cy="556297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14"/>
          <p:cNvGrpSpPr/>
          <p:nvPr/>
        </p:nvGrpSpPr>
        <p:grpSpPr>
          <a:xfrm flipH="1">
            <a:off x="11195575" y="1407503"/>
            <a:ext cx="522101" cy="603013"/>
            <a:chOff x="7366563" y="142850"/>
            <a:chExt cx="495980" cy="572698"/>
          </a:xfrm>
        </p:grpSpPr>
        <p:sp>
          <p:nvSpPr>
            <p:cNvPr id="447" name="Google Shape;447;p14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" name="Google Shape;451;p14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452" name="Google Shape;452;p14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4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4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818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39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Google Shape;458;p15"/>
          <p:cNvSpPr txBox="1">
            <a:spLocks noGrp="1"/>
          </p:cNvSpPr>
          <p:nvPr>
            <p:ph type="subTitle" idx="1"/>
          </p:nvPr>
        </p:nvSpPr>
        <p:spPr>
          <a:xfrm>
            <a:off x="532500" y="2329700"/>
            <a:ext cx="5662400" cy="33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59" name="Google Shape;459;p15"/>
          <p:cNvGrpSpPr/>
          <p:nvPr/>
        </p:nvGrpSpPr>
        <p:grpSpPr>
          <a:xfrm>
            <a:off x="7502934" y="2222501"/>
            <a:ext cx="2608737" cy="3213231"/>
            <a:chOff x="5627200" y="1666875"/>
            <a:chExt cx="1956553" cy="2409923"/>
          </a:xfrm>
        </p:grpSpPr>
        <p:sp>
          <p:nvSpPr>
            <p:cNvPr id="460" name="Google Shape;460;p15"/>
            <p:cNvSpPr/>
            <p:nvPr/>
          </p:nvSpPr>
          <p:spPr>
            <a:xfrm>
              <a:off x="6008942" y="1732836"/>
              <a:ext cx="1343240" cy="1413403"/>
            </a:xfrm>
            <a:custGeom>
              <a:avLst/>
              <a:gdLst/>
              <a:ahLst/>
              <a:cxnLst/>
              <a:rect l="l" t="t" r="r" b="b"/>
              <a:pathLst>
                <a:path w="25577" h="26913" extrusionOk="0">
                  <a:moveTo>
                    <a:pt x="1" y="8392"/>
                  </a:moveTo>
                  <a:cubicBezTo>
                    <a:pt x="1" y="9862"/>
                    <a:pt x="1203" y="11065"/>
                    <a:pt x="2673" y="11065"/>
                  </a:cubicBezTo>
                  <a:lnTo>
                    <a:pt x="16650" y="11065"/>
                  </a:lnTo>
                  <a:cubicBezTo>
                    <a:pt x="18548" y="11065"/>
                    <a:pt x="19350" y="12268"/>
                    <a:pt x="19350" y="13764"/>
                  </a:cubicBezTo>
                  <a:cubicBezTo>
                    <a:pt x="19350" y="13978"/>
                    <a:pt x="19350" y="14245"/>
                    <a:pt x="19350" y="14512"/>
                  </a:cubicBezTo>
                  <a:cubicBezTo>
                    <a:pt x="19376" y="15421"/>
                    <a:pt x="19590" y="16276"/>
                    <a:pt x="20018" y="17051"/>
                  </a:cubicBezTo>
                  <a:cubicBezTo>
                    <a:pt x="20472" y="17800"/>
                    <a:pt x="21220" y="18334"/>
                    <a:pt x="22450" y="18334"/>
                  </a:cubicBezTo>
                  <a:cubicBezTo>
                    <a:pt x="22610" y="18334"/>
                    <a:pt x="22744" y="18307"/>
                    <a:pt x="22877" y="18307"/>
                  </a:cubicBezTo>
                  <a:cubicBezTo>
                    <a:pt x="25470" y="18040"/>
                    <a:pt x="25576" y="15181"/>
                    <a:pt x="25576" y="13764"/>
                  </a:cubicBezTo>
                  <a:lnTo>
                    <a:pt x="25576" y="10424"/>
                  </a:lnTo>
                  <a:cubicBezTo>
                    <a:pt x="25576" y="3208"/>
                    <a:pt x="19483" y="3288"/>
                    <a:pt x="16223" y="3288"/>
                  </a:cubicBezTo>
                  <a:cubicBezTo>
                    <a:pt x="16223" y="1711"/>
                    <a:pt x="15047" y="402"/>
                    <a:pt x="13497" y="215"/>
                  </a:cubicBezTo>
                  <a:cubicBezTo>
                    <a:pt x="11947" y="1"/>
                    <a:pt x="10504" y="990"/>
                    <a:pt x="10103" y="2486"/>
                  </a:cubicBezTo>
                  <a:cubicBezTo>
                    <a:pt x="9274" y="1471"/>
                    <a:pt x="7671" y="1631"/>
                    <a:pt x="7083" y="2834"/>
                  </a:cubicBezTo>
                  <a:cubicBezTo>
                    <a:pt x="6575" y="2246"/>
                    <a:pt x="5827" y="1898"/>
                    <a:pt x="5052" y="1898"/>
                  </a:cubicBezTo>
                  <a:cubicBezTo>
                    <a:pt x="3101" y="1925"/>
                    <a:pt x="1818" y="3983"/>
                    <a:pt x="2700" y="5747"/>
                  </a:cubicBezTo>
                  <a:cubicBezTo>
                    <a:pt x="1230" y="5773"/>
                    <a:pt x="28" y="6949"/>
                    <a:pt x="28" y="8419"/>
                  </a:cubicBezTo>
                  <a:close/>
                  <a:moveTo>
                    <a:pt x="19350" y="23813"/>
                  </a:moveTo>
                  <a:cubicBezTo>
                    <a:pt x="19323" y="25523"/>
                    <a:pt x="20713" y="26913"/>
                    <a:pt x="22423" y="26913"/>
                  </a:cubicBezTo>
                  <a:cubicBezTo>
                    <a:pt x="22583" y="26913"/>
                    <a:pt x="22717" y="26886"/>
                    <a:pt x="22851" y="26886"/>
                  </a:cubicBezTo>
                  <a:cubicBezTo>
                    <a:pt x="24374" y="26672"/>
                    <a:pt x="25550" y="25363"/>
                    <a:pt x="25550" y="23813"/>
                  </a:cubicBezTo>
                  <a:cubicBezTo>
                    <a:pt x="25550" y="22263"/>
                    <a:pt x="24374" y="20953"/>
                    <a:pt x="22851" y="20739"/>
                  </a:cubicBezTo>
                  <a:cubicBezTo>
                    <a:pt x="22717" y="20713"/>
                    <a:pt x="22583" y="20713"/>
                    <a:pt x="22423" y="20713"/>
                  </a:cubicBezTo>
                  <a:cubicBezTo>
                    <a:pt x="20713" y="20713"/>
                    <a:pt x="19350" y="22102"/>
                    <a:pt x="19350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5646841" y="2473896"/>
              <a:ext cx="503958" cy="1303904"/>
            </a:xfrm>
            <a:custGeom>
              <a:avLst/>
              <a:gdLst/>
              <a:ahLst/>
              <a:cxnLst/>
              <a:rect l="l" t="t" r="r" b="b"/>
              <a:pathLst>
                <a:path w="9596" h="24828" extrusionOk="0">
                  <a:moveTo>
                    <a:pt x="6575" y="1"/>
                  </a:moveTo>
                  <a:cubicBezTo>
                    <a:pt x="2941" y="27"/>
                    <a:pt x="1" y="2940"/>
                    <a:pt x="1" y="6575"/>
                  </a:cubicBezTo>
                  <a:lnTo>
                    <a:pt x="1" y="16650"/>
                  </a:lnTo>
                  <a:cubicBezTo>
                    <a:pt x="28" y="21167"/>
                    <a:pt x="3662" y="24828"/>
                    <a:pt x="8205" y="24828"/>
                  </a:cubicBezTo>
                  <a:lnTo>
                    <a:pt x="9595" y="24828"/>
                  </a:lnTo>
                  <a:lnTo>
                    <a:pt x="9595" y="21487"/>
                  </a:lnTo>
                  <a:lnTo>
                    <a:pt x="8205" y="21487"/>
                  </a:lnTo>
                  <a:cubicBezTo>
                    <a:pt x="5533" y="21487"/>
                    <a:pt x="3368" y="19323"/>
                    <a:pt x="3368" y="16650"/>
                  </a:cubicBezTo>
                  <a:lnTo>
                    <a:pt x="3368" y="6575"/>
                  </a:lnTo>
                  <a:cubicBezTo>
                    <a:pt x="3368" y="4811"/>
                    <a:pt x="4785" y="3368"/>
                    <a:pt x="6575" y="3368"/>
                  </a:cubicBezTo>
                  <a:lnTo>
                    <a:pt x="9595" y="3368"/>
                  </a:lnTo>
                  <a:lnTo>
                    <a:pt x="9595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6150736" y="2312513"/>
              <a:ext cx="1059698" cy="1747415"/>
            </a:xfrm>
            <a:custGeom>
              <a:avLst/>
              <a:gdLst/>
              <a:ahLst/>
              <a:cxnLst/>
              <a:rect l="l" t="t" r="r" b="b"/>
              <a:pathLst>
                <a:path w="20178" h="33273" extrusionOk="0">
                  <a:moveTo>
                    <a:pt x="0" y="6468"/>
                  </a:moveTo>
                  <a:lnTo>
                    <a:pt x="0" y="30600"/>
                  </a:lnTo>
                  <a:cubicBezTo>
                    <a:pt x="0" y="32070"/>
                    <a:pt x="1203" y="33273"/>
                    <a:pt x="2673" y="33273"/>
                  </a:cubicBezTo>
                  <a:lnTo>
                    <a:pt x="17505" y="33273"/>
                  </a:lnTo>
                  <a:cubicBezTo>
                    <a:pt x="18975" y="33273"/>
                    <a:pt x="20177" y="32070"/>
                    <a:pt x="20177" y="30600"/>
                  </a:cubicBezTo>
                  <a:lnTo>
                    <a:pt x="20177" y="15848"/>
                  </a:lnTo>
                  <a:cubicBezTo>
                    <a:pt x="20017" y="15848"/>
                    <a:pt x="19883" y="15875"/>
                    <a:pt x="19750" y="15875"/>
                  </a:cubicBezTo>
                  <a:cubicBezTo>
                    <a:pt x="18788" y="15875"/>
                    <a:pt x="17906" y="15447"/>
                    <a:pt x="17318" y="14699"/>
                  </a:cubicBezTo>
                  <a:lnTo>
                    <a:pt x="17318" y="28008"/>
                  </a:lnTo>
                  <a:cubicBezTo>
                    <a:pt x="17344" y="28810"/>
                    <a:pt x="16703" y="29478"/>
                    <a:pt x="15875" y="29478"/>
                  </a:cubicBezTo>
                  <a:cubicBezTo>
                    <a:pt x="15073" y="29478"/>
                    <a:pt x="14431" y="28810"/>
                    <a:pt x="14458" y="28008"/>
                  </a:cubicBezTo>
                  <a:lnTo>
                    <a:pt x="14458" y="4650"/>
                  </a:lnTo>
                  <a:cubicBezTo>
                    <a:pt x="14485" y="3875"/>
                    <a:pt x="15100" y="3261"/>
                    <a:pt x="15875" y="3234"/>
                  </a:cubicBezTo>
                  <a:cubicBezTo>
                    <a:pt x="16142" y="3234"/>
                    <a:pt x="16409" y="3314"/>
                    <a:pt x="16650" y="3474"/>
                  </a:cubicBezTo>
                  <a:cubicBezTo>
                    <a:pt x="16650" y="3180"/>
                    <a:pt x="16623" y="2913"/>
                    <a:pt x="16623" y="2699"/>
                  </a:cubicBezTo>
                  <a:cubicBezTo>
                    <a:pt x="16623" y="1203"/>
                    <a:pt x="15848" y="0"/>
                    <a:pt x="13950" y="0"/>
                  </a:cubicBezTo>
                  <a:lnTo>
                    <a:pt x="0" y="0"/>
                  </a:lnTo>
                  <a:lnTo>
                    <a:pt x="0" y="6468"/>
                  </a:lnTo>
                  <a:close/>
                  <a:moveTo>
                    <a:pt x="17318" y="10850"/>
                  </a:moveTo>
                  <a:lnTo>
                    <a:pt x="17318" y="6013"/>
                  </a:lnTo>
                  <a:cubicBezTo>
                    <a:pt x="17745" y="6735"/>
                    <a:pt x="18494" y="7269"/>
                    <a:pt x="19750" y="7269"/>
                  </a:cubicBezTo>
                  <a:cubicBezTo>
                    <a:pt x="19883" y="7269"/>
                    <a:pt x="20017" y="7269"/>
                    <a:pt x="20151" y="7243"/>
                  </a:cubicBezTo>
                  <a:lnTo>
                    <a:pt x="20151" y="9701"/>
                  </a:lnTo>
                  <a:cubicBezTo>
                    <a:pt x="20017" y="9675"/>
                    <a:pt x="19883" y="9675"/>
                    <a:pt x="19750" y="9675"/>
                  </a:cubicBezTo>
                  <a:cubicBezTo>
                    <a:pt x="18788" y="9675"/>
                    <a:pt x="17879" y="10102"/>
                    <a:pt x="17318" y="10850"/>
                  </a:cubicBezTo>
                  <a:close/>
                  <a:moveTo>
                    <a:pt x="2860" y="28008"/>
                  </a:moveTo>
                  <a:lnTo>
                    <a:pt x="2860" y="4650"/>
                  </a:lnTo>
                  <a:cubicBezTo>
                    <a:pt x="2860" y="2780"/>
                    <a:pt x="5692" y="2780"/>
                    <a:pt x="5692" y="4650"/>
                  </a:cubicBezTo>
                  <a:lnTo>
                    <a:pt x="5692" y="28008"/>
                  </a:lnTo>
                  <a:cubicBezTo>
                    <a:pt x="5692" y="29905"/>
                    <a:pt x="2860" y="29905"/>
                    <a:pt x="2860" y="28008"/>
                  </a:cubicBezTo>
                  <a:close/>
                  <a:moveTo>
                    <a:pt x="8659" y="28008"/>
                  </a:moveTo>
                  <a:lnTo>
                    <a:pt x="8659" y="4650"/>
                  </a:lnTo>
                  <a:cubicBezTo>
                    <a:pt x="8739" y="2860"/>
                    <a:pt x="11412" y="2860"/>
                    <a:pt x="11492" y="4650"/>
                  </a:cubicBezTo>
                  <a:lnTo>
                    <a:pt x="11492" y="28008"/>
                  </a:lnTo>
                  <a:cubicBezTo>
                    <a:pt x="11545" y="28810"/>
                    <a:pt x="10904" y="29478"/>
                    <a:pt x="10075" y="29478"/>
                  </a:cubicBezTo>
                  <a:cubicBezTo>
                    <a:pt x="9274" y="29478"/>
                    <a:pt x="8632" y="28810"/>
                    <a:pt x="8659" y="280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300880" y="2458456"/>
              <a:ext cx="760769" cy="1424642"/>
            </a:xfrm>
            <a:custGeom>
              <a:avLst/>
              <a:gdLst/>
              <a:ahLst/>
              <a:cxnLst/>
              <a:rect l="l" t="t" r="r" b="b"/>
              <a:pathLst>
                <a:path w="14486" h="27127" extrusionOk="0">
                  <a:moveTo>
                    <a:pt x="11599" y="1871"/>
                  </a:moveTo>
                  <a:lnTo>
                    <a:pt x="11599" y="25229"/>
                  </a:lnTo>
                  <a:cubicBezTo>
                    <a:pt x="11572" y="26031"/>
                    <a:pt x="12214" y="26699"/>
                    <a:pt x="13016" y="26699"/>
                  </a:cubicBezTo>
                  <a:cubicBezTo>
                    <a:pt x="13844" y="26699"/>
                    <a:pt x="14485" y="26031"/>
                    <a:pt x="14432" y="25229"/>
                  </a:cubicBezTo>
                  <a:lnTo>
                    <a:pt x="14432" y="11920"/>
                  </a:lnTo>
                  <a:cubicBezTo>
                    <a:pt x="13550" y="10771"/>
                    <a:pt x="13550" y="9194"/>
                    <a:pt x="14432" y="8071"/>
                  </a:cubicBezTo>
                  <a:lnTo>
                    <a:pt x="14432" y="3234"/>
                  </a:lnTo>
                  <a:cubicBezTo>
                    <a:pt x="14031" y="2433"/>
                    <a:pt x="13791" y="1577"/>
                    <a:pt x="13764" y="695"/>
                  </a:cubicBezTo>
                  <a:cubicBezTo>
                    <a:pt x="13550" y="535"/>
                    <a:pt x="13283" y="455"/>
                    <a:pt x="13016" y="455"/>
                  </a:cubicBezTo>
                  <a:cubicBezTo>
                    <a:pt x="12241" y="482"/>
                    <a:pt x="11599" y="1096"/>
                    <a:pt x="11599" y="1871"/>
                  </a:cubicBezTo>
                  <a:close/>
                  <a:moveTo>
                    <a:pt x="1" y="1871"/>
                  </a:moveTo>
                  <a:lnTo>
                    <a:pt x="1" y="25229"/>
                  </a:lnTo>
                  <a:cubicBezTo>
                    <a:pt x="1" y="27126"/>
                    <a:pt x="2833" y="27126"/>
                    <a:pt x="2833" y="25229"/>
                  </a:cubicBezTo>
                  <a:lnTo>
                    <a:pt x="2833" y="1871"/>
                  </a:lnTo>
                  <a:cubicBezTo>
                    <a:pt x="2833" y="1"/>
                    <a:pt x="1" y="1"/>
                    <a:pt x="1" y="1871"/>
                  </a:cubicBezTo>
                  <a:close/>
                  <a:moveTo>
                    <a:pt x="5800" y="1871"/>
                  </a:moveTo>
                  <a:lnTo>
                    <a:pt x="5800" y="25229"/>
                  </a:lnTo>
                  <a:cubicBezTo>
                    <a:pt x="5773" y="26031"/>
                    <a:pt x="6415" y="26699"/>
                    <a:pt x="7216" y="26699"/>
                  </a:cubicBezTo>
                  <a:cubicBezTo>
                    <a:pt x="8045" y="26699"/>
                    <a:pt x="8686" y="26031"/>
                    <a:pt x="8633" y="25229"/>
                  </a:cubicBezTo>
                  <a:lnTo>
                    <a:pt x="8633" y="1871"/>
                  </a:lnTo>
                  <a:cubicBezTo>
                    <a:pt x="8553" y="81"/>
                    <a:pt x="5880" y="81"/>
                    <a:pt x="5800" y="1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5627200" y="1666875"/>
              <a:ext cx="1788168" cy="2409923"/>
            </a:xfrm>
            <a:custGeom>
              <a:avLst/>
              <a:gdLst/>
              <a:ahLst/>
              <a:cxnLst/>
              <a:rect l="l" t="t" r="r" b="b"/>
              <a:pathLst>
                <a:path w="34049" h="45888" extrusionOk="0">
                  <a:moveTo>
                    <a:pt x="14245" y="15261"/>
                  </a:moveTo>
                  <a:cubicBezTo>
                    <a:pt x="14699" y="15261"/>
                    <a:pt x="15127" y="15448"/>
                    <a:pt x="15448" y="15768"/>
                  </a:cubicBezTo>
                  <a:lnTo>
                    <a:pt x="15448" y="15768"/>
                  </a:lnTo>
                  <a:cubicBezTo>
                    <a:pt x="15768" y="16062"/>
                    <a:pt x="15929" y="16490"/>
                    <a:pt x="15929" y="16944"/>
                  </a:cubicBezTo>
                  <a:lnTo>
                    <a:pt x="15929" y="40302"/>
                  </a:lnTo>
                  <a:cubicBezTo>
                    <a:pt x="15955" y="41798"/>
                    <a:pt x="14111" y="42574"/>
                    <a:pt x="13042" y="41505"/>
                  </a:cubicBezTo>
                  <a:lnTo>
                    <a:pt x="13042" y="41505"/>
                  </a:lnTo>
                  <a:cubicBezTo>
                    <a:pt x="12722" y="41184"/>
                    <a:pt x="12561" y="40756"/>
                    <a:pt x="12561" y="40302"/>
                  </a:cubicBezTo>
                  <a:lnTo>
                    <a:pt x="12561" y="16944"/>
                  </a:lnTo>
                  <a:cubicBezTo>
                    <a:pt x="12561" y="16009"/>
                    <a:pt x="13310" y="15261"/>
                    <a:pt x="14245" y="15261"/>
                  </a:cubicBezTo>
                  <a:close/>
                  <a:moveTo>
                    <a:pt x="9622" y="19109"/>
                  </a:moveTo>
                  <a:lnTo>
                    <a:pt x="6949" y="19109"/>
                  </a:lnTo>
                  <a:cubicBezTo>
                    <a:pt x="5800" y="19109"/>
                    <a:pt x="4758" y="19804"/>
                    <a:pt x="4303" y="20846"/>
                  </a:cubicBezTo>
                  <a:cubicBezTo>
                    <a:pt x="4170" y="21194"/>
                    <a:pt x="4090" y="21568"/>
                    <a:pt x="4090" y="21942"/>
                  </a:cubicBezTo>
                  <a:lnTo>
                    <a:pt x="4090" y="32017"/>
                  </a:lnTo>
                  <a:cubicBezTo>
                    <a:pt x="4090" y="32578"/>
                    <a:pt x="4197" y="33166"/>
                    <a:pt x="4437" y="33701"/>
                  </a:cubicBezTo>
                  <a:cubicBezTo>
                    <a:pt x="4891" y="34797"/>
                    <a:pt x="5773" y="35678"/>
                    <a:pt x="6869" y="36133"/>
                  </a:cubicBezTo>
                  <a:cubicBezTo>
                    <a:pt x="7403" y="36347"/>
                    <a:pt x="7965" y="36480"/>
                    <a:pt x="8553" y="36480"/>
                  </a:cubicBezTo>
                  <a:lnTo>
                    <a:pt x="9595" y="36480"/>
                  </a:lnTo>
                  <a:lnTo>
                    <a:pt x="9595" y="19109"/>
                  </a:lnTo>
                  <a:close/>
                  <a:moveTo>
                    <a:pt x="9622" y="37202"/>
                  </a:moveTo>
                  <a:lnTo>
                    <a:pt x="9622" y="39821"/>
                  </a:lnTo>
                  <a:lnTo>
                    <a:pt x="8579" y="39821"/>
                  </a:lnTo>
                  <a:cubicBezTo>
                    <a:pt x="7537" y="39821"/>
                    <a:pt x="6522" y="39634"/>
                    <a:pt x="5586" y="39233"/>
                  </a:cubicBezTo>
                  <a:cubicBezTo>
                    <a:pt x="3662" y="38431"/>
                    <a:pt x="2139" y="36908"/>
                    <a:pt x="1337" y="34984"/>
                  </a:cubicBezTo>
                  <a:cubicBezTo>
                    <a:pt x="936" y="34048"/>
                    <a:pt x="749" y="33033"/>
                    <a:pt x="749" y="32017"/>
                  </a:cubicBezTo>
                  <a:lnTo>
                    <a:pt x="749" y="21942"/>
                  </a:lnTo>
                  <a:cubicBezTo>
                    <a:pt x="749" y="21140"/>
                    <a:pt x="909" y="20312"/>
                    <a:pt x="1203" y="19563"/>
                  </a:cubicBezTo>
                  <a:cubicBezTo>
                    <a:pt x="1845" y="18067"/>
                    <a:pt x="3047" y="16837"/>
                    <a:pt x="4571" y="16223"/>
                  </a:cubicBezTo>
                  <a:cubicBezTo>
                    <a:pt x="5319" y="15902"/>
                    <a:pt x="6121" y="15742"/>
                    <a:pt x="6949" y="15742"/>
                  </a:cubicBezTo>
                  <a:lnTo>
                    <a:pt x="9622" y="15742"/>
                  </a:lnTo>
                  <a:lnTo>
                    <a:pt x="9622" y="18361"/>
                  </a:lnTo>
                  <a:lnTo>
                    <a:pt x="6949" y="18361"/>
                  </a:lnTo>
                  <a:cubicBezTo>
                    <a:pt x="6468" y="18361"/>
                    <a:pt x="6014" y="18468"/>
                    <a:pt x="5586" y="18628"/>
                  </a:cubicBezTo>
                  <a:cubicBezTo>
                    <a:pt x="5159" y="18815"/>
                    <a:pt x="4758" y="19082"/>
                    <a:pt x="4410" y="19430"/>
                  </a:cubicBezTo>
                  <a:cubicBezTo>
                    <a:pt x="4090" y="19750"/>
                    <a:pt x="3822" y="20151"/>
                    <a:pt x="3635" y="20579"/>
                  </a:cubicBezTo>
                  <a:cubicBezTo>
                    <a:pt x="3475" y="21007"/>
                    <a:pt x="3368" y="21461"/>
                    <a:pt x="3368" y="21942"/>
                  </a:cubicBezTo>
                  <a:lnTo>
                    <a:pt x="3368" y="32017"/>
                  </a:lnTo>
                  <a:cubicBezTo>
                    <a:pt x="3368" y="34877"/>
                    <a:pt x="5693" y="37202"/>
                    <a:pt x="8579" y="37202"/>
                  </a:cubicBezTo>
                  <a:close/>
                  <a:moveTo>
                    <a:pt x="9622" y="40542"/>
                  </a:moveTo>
                  <a:lnTo>
                    <a:pt x="9622" y="42894"/>
                  </a:lnTo>
                  <a:cubicBezTo>
                    <a:pt x="9622" y="44551"/>
                    <a:pt x="10985" y="45887"/>
                    <a:pt x="12642" y="45887"/>
                  </a:cubicBezTo>
                  <a:lnTo>
                    <a:pt x="27474" y="45887"/>
                  </a:lnTo>
                  <a:cubicBezTo>
                    <a:pt x="29131" y="45887"/>
                    <a:pt x="30467" y="44551"/>
                    <a:pt x="30494" y="42894"/>
                  </a:cubicBezTo>
                  <a:lnTo>
                    <a:pt x="30494" y="28436"/>
                  </a:lnTo>
                  <a:cubicBezTo>
                    <a:pt x="34048" y="27608"/>
                    <a:pt x="34048" y="22530"/>
                    <a:pt x="30494" y="21701"/>
                  </a:cubicBezTo>
                  <a:lnTo>
                    <a:pt x="30494" y="19857"/>
                  </a:lnTo>
                  <a:cubicBezTo>
                    <a:pt x="31509" y="19670"/>
                    <a:pt x="32364" y="18949"/>
                    <a:pt x="32712" y="17987"/>
                  </a:cubicBezTo>
                  <a:cubicBezTo>
                    <a:pt x="33059" y="17024"/>
                    <a:pt x="33220" y="16009"/>
                    <a:pt x="33193" y="14993"/>
                  </a:cubicBezTo>
                  <a:lnTo>
                    <a:pt x="33193" y="11653"/>
                  </a:lnTo>
                  <a:cubicBezTo>
                    <a:pt x="33193" y="4330"/>
                    <a:pt x="27287" y="4170"/>
                    <a:pt x="23812" y="4170"/>
                  </a:cubicBezTo>
                  <a:cubicBezTo>
                    <a:pt x="23492" y="1257"/>
                    <a:pt x="19937" y="1"/>
                    <a:pt x="17880" y="2059"/>
                  </a:cubicBezTo>
                  <a:cubicBezTo>
                    <a:pt x="17586" y="2353"/>
                    <a:pt x="17345" y="2700"/>
                    <a:pt x="17158" y="3101"/>
                  </a:cubicBezTo>
                  <a:cubicBezTo>
                    <a:pt x="17078" y="3021"/>
                    <a:pt x="16971" y="2967"/>
                    <a:pt x="16864" y="2914"/>
                  </a:cubicBezTo>
                  <a:cubicBezTo>
                    <a:pt x="16196" y="2593"/>
                    <a:pt x="15421" y="2620"/>
                    <a:pt x="14806" y="3021"/>
                  </a:cubicBezTo>
                  <a:cubicBezTo>
                    <a:pt x="14592" y="3154"/>
                    <a:pt x="14405" y="3315"/>
                    <a:pt x="14272" y="3502"/>
                  </a:cubicBezTo>
                  <a:cubicBezTo>
                    <a:pt x="14058" y="3315"/>
                    <a:pt x="13817" y="3154"/>
                    <a:pt x="13550" y="3047"/>
                  </a:cubicBezTo>
                  <a:cubicBezTo>
                    <a:pt x="11279" y="1978"/>
                    <a:pt x="8740" y="4036"/>
                    <a:pt x="9354" y="6495"/>
                  </a:cubicBezTo>
                  <a:cubicBezTo>
                    <a:pt x="9354" y="6548"/>
                    <a:pt x="9381" y="6602"/>
                    <a:pt x="9408" y="6682"/>
                  </a:cubicBezTo>
                  <a:cubicBezTo>
                    <a:pt x="7003" y="7110"/>
                    <a:pt x="6067" y="10049"/>
                    <a:pt x="7804" y="11786"/>
                  </a:cubicBezTo>
                  <a:cubicBezTo>
                    <a:pt x="8285" y="12267"/>
                    <a:pt x="8927" y="12588"/>
                    <a:pt x="9622" y="12668"/>
                  </a:cubicBezTo>
                  <a:lnTo>
                    <a:pt x="9622" y="15020"/>
                  </a:lnTo>
                  <a:lnTo>
                    <a:pt x="6949" y="15020"/>
                  </a:lnTo>
                  <a:cubicBezTo>
                    <a:pt x="5105" y="15020"/>
                    <a:pt x="3341" y="15742"/>
                    <a:pt x="2059" y="17051"/>
                  </a:cubicBezTo>
                  <a:cubicBezTo>
                    <a:pt x="749" y="18334"/>
                    <a:pt x="1" y="20098"/>
                    <a:pt x="1" y="21942"/>
                  </a:cubicBezTo>
                  <a:lnTo>
                    <a:pt x="1" y="32017"/>
                  </a:lnTo>
                  <a:cubicBezTo>
                    <a:pt x="1" y="33113"/>
                    <a:pt x="241" y="34235"/>
                    <a:pt x="669" y="35278"/>
                  </a:cubicBezTo>
                  <a:cubicBezTo>
                    <a:pt x="1524" y="37362"/>
                    <a:pt x="3208" y="39046"/>
                    <a:pt x="5292" y="39901"/>
                  </a:cubicBezTo>
                  <a:cubicBezTo>
                    <a:pt x="6334" y="40355"/>
                    <a:pt x="7457" y="40569"/>
                    <a:pt x="8579" y="40569"/>
                  </a:cubicBezTo>
                  <a:close/>
                  <a:moveTo>
                    <a:pt x="29745" y="21594"/>
                  </a:moveTo>
                  <a:lnTo>
                    <a:pt x="29719" y="21594"/>
                  </a:lnTo>
                  <a:cubicBezTo>
                    <a:pt x="28917" y="21594"/>
                    <a:pt x="28169" y="21862"/>
                    <a:pt x="27554" y="22343"/>
                  </a:cubicBezTo>
                  <a:lnTo>
                    <a:pt x="27554" y="19189"/>
                  </a:lnTo>
                  <a:cubicBezTo>
                    <a:pt x="28142" y="19697"/>
                    <a:pt x="28917" y="19964"/>
                    <a:pt x="29719" y="19938"/>
                  </a:cubicBezTo>
                  <a:lnTo>
                    <a:pt x="29745" y="19938"/>
                  </a:lnTo>
                  <a:lnTo>
                    <a:pt x="29745" y="21594"/>
                  </a:lnTo>
                  <a:close/>
                  <a:moveTo>
                    <a:pt x="10343" y="12668"/>
                  </a:moveTo>
                  <a:lnTo>
                    <a:pt x="10343" y="42894"/>
                  </a:lnTo>
                  <a:cubicBezTo>
                    <a:pt x="10343" y="44177"/>
                    <a:pt x="11359" y="45193"/>
                    <a:pt x="12642" y="45193"/>
                  </a:cubicBezTo>
                  <a:lnTo>
                    <a:pt x="27474" y="45193"/>
                  </a:lnTo>
                  <a:cubicBezTo>
                    <a:pt x="28730" y="45193"/>
                    <a:pt x="29745" y="44150"/>
                    <a:pt x="29745" y="42894"/>
                  </a:cubicBezTo>
                  <a:lnTo>
                    <a:pt x="29745" y="28543"/>
                  </a:lnTo>
                  <a:lnTo>
                    <a:pt x="29719" y="28543"/>
                  </a:lnTo>
                  <a:cubicBezTo>
                    <a:pt x="28917" y="28543"/>
                    <a:pt x="28169" y="28276"/>
                    <a:pt x="27554" y="27768"/>
                  </a:cubicBezTo>
                  <a:lnTo>
                    <a:pt x="27554" y="40302"/>
                  </a:lnTo>
                  <a:cubicBezTo>
                    <a:pt x="27554" y="41798"/>
                    <a:pt x="25710" y="42547"/>
                    <a:pt x="24668" y="41505"/>
                  </a:cubicBezTo>
                  <a:lnTo>
                    <a:pt x="24668" y="41505"/>
                  </a:lnTo>
                  <a:cubicBezTo>
                    <a:pt x="24347" y="41184"/>
                    <a:pt x="24160" y="40756"/>
                    <a:pt x="24160" y="40302"/>
                  </a:cubicBezTo>
                  <a:lnTo>
                    <a:pt x="24160" y="16944"/>
                  </a:lnTo>
                  <a:cubicBezTo>
                    <a:pt x="24160" y="16009"/>
                    <a:pt x="24908" y="15261"/>
                    <a:pt x="25844" y="15261"/>
                  </a:cubicBezTo>
                  <a:cubicBezTo>
                    <a:pt x="25977" y="15261"/>
                    <a:pt x="26111" y="15287"/>
                    <a:pt x="26244" y="15314"/>
                  </a:cubicBezTo>
                  <a:lnTo>
                    <a:pt x="26244" y="14967"/>
                  </a:lnTo>
                  <a:cubicBezTo>
                    <a:pt x="26271" y="14325"/>
                    <a:pt x="26057" y="13711"/>
                    <a:pt x="25630" y="13230"/>
                  </a:cubicBezTo>
                  <a:cubicBezTo>
                    <a:pt x="25149" y="12829"/>
                    <a:pt x="24534" y="12615"/>
                    <a:pt x="23919" y="12642"/>
                  </a:cubicBezTo>
                  <a:close/>
                  <a:moveTo>
                    <a:pt x="26993" y="27233"/>
                  </a:moveTo>
                  <a:lnTo>
                    <a:pt x="26993" y="40302"/>
                  </a:lnTo>
                  <a:cubicBezTo>
                    <a:pt x="26993" y="41317"/>
                    <a:pt x="25763" y="41825"/>
                    <a:pt x="25042" y="41104"/>
                  </a:cubicBezTo>
                  <a:lnTo>
                    <a:pt x="25042" y="41104"/>
                  </a:lnTo>
                  <a:cubicBezTo>
                    <a:pt x="24828" y="40890"/>
                    <a:pt x="24721" y="40596"/>
                    <a:pt x="24721" y="40302"/>
                  </a:cubicBezTo>
                  <a:lnTo>
                    <a:pt x="24721" y="16944"/>
                  </a:lnTo>
                  <a:cubicBezTo>
                    <a:pt x="24721" y="16330"/>
                    <a:pt x="25229" y="15822"/>
                    <a:pt x="25844" y="15822"/>
                  </a:cubicBezTo>
                  <a:cubicBezTo>
                    <a:pt x="25977" y="15822"/>
                    <a:pt x="26084" y="15822"/>
                    <a:pt x="26191" y="15849"/>
                  </a:cubicBezTo>
                  <a:lnTo>
                    <a:pt x="26271" y="15875"/>
                  </a:lnTo>
                  <a:cubicBezTo>
                    <a:pt x="26298" y="16597"/>
                    <a:pt x="26458" y="17318"/>
                    <a:pt x="26725" y="17987"/>
                  </a:cubicBezTo>
                  <a:cubicBezTo>
                    <a:pt x="26806" y="18174"/>
                    <a:pt x="26886" y="18361"/>
                    <a:pt x="27019" y="18548"/>
                  </a:cubicBezTo>
                  <a:lnTo>
                    <a:pt x="27019" y="22904"/>
                  </a:lnTo>
                  <a:cubicBezTo>
                    <a:pt x="26004" y="24160"/>
                    <a:pt x="26004" y="25951"/>
                    <a:pt x="27019" y="27233"/>
                  </a:cubicBezTo>
                  <a:close/>
                  <a:moveTo>
                    <a:pt x="31643" y="23144"/>
                  </a:moveTo>
                  <a:cubicBezTo>
                    <a:pt x="33754" y="25256"/>
                    <a:pt x="31429" y="28730"/>
                    <a:pt x="28650" y="27581"/>
                  </a:cubicBezTo>
                  <a:cubicBezTo>
                    <a:pt x="25897" y="26432"/>
                    <a:pt x="26725" y="22343"/>
                    <a:pt x="29692" y="22343"/>
                  </a:cubicBezTo>
                  <a:cubicBezTo>
                    <a:pt x="30440" y="22343"/>
                    <a:pt x="31135" y="22610"/>
                    <a:pt x="31643" y="23144"/>
                  </a:cubicBezTo>
                  <a:close/>
                  <a:moveTo>
                    <a:pt x="9916" y="11920"/>
                  </a:moveTo>
                  <a:lnTo>
                    <a:pt x="23893" y="11920"/>
                  </a:lnTo>
                  <a:cubicBezTo>
                    <a:pt x="24721" y="11893"/>
                    <a:pt x="25523" y="12187"/>
                    <a:pt x="26138" y="12749"/>
                  </a:cubicBezTo>
                  <a:cubicBezTo>
                    <a:pt x="26699" y="13336"/>
                    <a:pt x="26993" y="14165"/>
                    <a:pt x="26939" y="14993"/>
                  </a:cubicBezTo>
                  <a:cubicBezTo>
                    <a:pt x="26913" y="15902"/>
                    <a:pt x="27046" y="16837"/>
                    <a:pt x="27367" y="17693"/>
                  </a:cubicBezTo>
                  <a:cubicBezTo>
                    <a:pt x="28276" y="19697"/>
                    <a:pt x="31108" y="19697"/>
                    <a:pt x="32044" y="17693"/>
                  </a:cubicBezTo>
                  <a:cubicBezTo>
                    <a:pt x="32338" y="16837"/>
                    <a:pt x="32471" y="15902"/>
                    <a:pt x="32445" y="14993"/>
                  </a:cubicBezTo>
                  <a:lnTo>
                    <a:pt x="32445" y="11653"/>
                  </a:lnTo>
                  <a:cubicBezTo>
                    <a:pt x="32445" y="4891"/>
                    <a:pt x="26699" y="4891"/>
                    <a:pt x="23545" y="4891"/>
                  </a:cubicBezTo>
                  <a:lnTo>
                    <a:pt x="23438" y="4891"/>
                  </a:lnTo>
                  <a:cubicBezTo>
                    <a:pt x="23251" y="4891"/>
                    <a:pt x="23064" y="4731"/>
                    <a:pt x="23064" y="4517"/>
                  </a:cubicBezTo>
                  <a:cubicBezTo>
                    <a:pt x="23064" y="2994"/>
                    <a:pt x="21835" y="1765"/>
                    <a:pt x="20338" y="1765"/>
                  </a:cubicBezTo>
                  <a:cubicBezTo>
                    <a:pt x="18815" y="1765"/>
                    <a:pt x="17586" y="2994"/>
                    <a:pt x="17586" y="4517"/>
                  </a:cubicBezTo>
                  <a:cubicBezTo>
                    <a:pt x="17586" y="4704"/>
                    <a:pt x="17612" y="4891"/>
                    <a:pt x="17639" y="5078"/>
                  </a:cubicBezTo>
                  <a:cubicBezTo>
                    <a:pt x="17666" y="5239"/>
                    <a:pt x="17719" y="5426"/>
                    <a:pt x="17799" y="5586"/>
                  </a:cubicBezTo>
                  <a:cubicBezTo>
                    <a:pt x="18013" y="6041"/>
                    <a:pt x="17318" y="6361"/>
                    <a:pt x="17131" y="5880"/>
                  </a:cubicBezTo>
                  <a:cubicBezTo>
                    <a:pt x="17051" y="5666"/>
                    <a:pt x="16971" y="5453"/>
                    <a:pt x="16917" y="5212"/>
                  </a:cubicBezTo>
                  <a:cubicBezTo>
                    <a:pt x="16864" y="4972"/>
                    <a:pt x="16864" y="4758"/>
                    <a:pt x="16864" y="4517"/>
                  </a:cubicBezTo>
                  <a:cubicBezTo>
                    <a:pt x="16864" y="4303"/>
                    <a:pt x="16864" y="4063"/>
                    <a:pt x="16917" y="3822"/>
                  </a:cubicBezTo>
                  <a:cubicBezTo>
                    <a:pt x="16811" y="3715"/>
                    <a:pt x="16677" y="3635"/>
                    <a:pt x="16543" y="3555"/>
                  </a:cubicBezTo>
                  <a:cubicBezTo>
                    <a:pt x="16356" y="3475"/>
                    <a:pt x="16142" y="3422"/>
                    <a:pt x="15929" y="3422"/>
                  </a:cubicBezTo>
                  <a:cubicBezTo>
                    <a:pt x="15661" y="3422"/>
                    <a:pt x="15394" y="3502"/>
                    <a:pt x="15180" y="3635"/>
                  </a:cubicBezTo>
                  <a:cubicBezTo>
                    <a:pt x="14940" y="3796"/>
                    <a:pt x="14753" y="3983"/>
                    <a:pt x="14646" y="4223"/>
                  </a:cubicBezTo>
                  <a:cubicBezTo>
                    <a:pt x="14566" y="4410"/>
                    <a:pt x="14352" y="4491"/>
                    <a:pt x="14165" y="4384"/>
                  </a:cubicBezTo>
                  <a:cubicBezTo>
                    <a:pt x="14111" y="4357"/>
                    <a:pt x="14058" y="4330"/>
                    <a:pt x="14031" y="4277"/>
                  </a:cubicBezTo>
                  <a:cubicBezTo>
                    <a:pt x="13817" y="4036"/>
                    <a:pt x="13550" y="3849"/>
                    <a:pt x="13256" y="3715"/>
                  </a:cubicBezTo>
                  <a:cubicBezTo>
                    <a:pt x="12936" y="3582"/>
                    <a:pt x="12615" y="3502"/>
                    <a:pt x="12294" y="3502"/>
                  </a:cubicBezTo>
                  <a:cubicBezTo>
                    <a:pt x="11038" y="3502"/>
                    <a:pt x="9996" y="4517"/>
                    <a:pt x="9996" y="5800"/>
                  </a:cubicBezTo>
                  <a:cubicBezTo>
                    <a:pt x="9996" y="5960"/>
                    <a:pt x="10023" y="6147"/>
                    <a:pt x="10076" y="6335"/>
                  </a:cubicBezTo>
                  <a:cubicBezTo>
                    <a:pt x="10076" y="6441"/>
                    <a:pt x="10129" y="6548"/>
                    <a:pt x="10156" y="6629"/>
                  </a:cubicBezTo>
                  <a:cubicBezTo>
                    <a:pt x="11733" y="6762"/>
                    <a:pt x="12936" y="8072"/>
                    <a:pt x="12962" y="9648"/>
                  </a:cubicBezTo>
                  <a:cubicBezTo>
                    <a:pt x="12909" y="10076"/>
                    <a:pt x="12267" y="10076"/>
                    <a:pt x="12214" y="9648"/>
                  </a:cubicBezTo>
                  <a:cubicBezTo>
                    <a:pt x="12214" y="7591"/>
                    <a:pt x="9755" y="6575"/>
                    <a:pt x="8312" y="8018"/>
                  </a:cubicBezTo>
                  <a:cubicBezTo>
                    <a:pt x="6869" y="9461"/>
                    <a:pt x="7885" y="11947"/>
                    <a:pt x="9916" y="11947"/>
                  </a:cubicBezTo>
                  <a:close/>
                  <a:moveTo>
                    <a:pt x="20044" y="15261"/>
                  </a:moveTo>
                  <a:cubicBezTo>
                    <a:pt x="20499" y="15261"/>
                    <a:pt x="20926" y="15448"/>
                    <a:pt x="21274" y="15768"/>
                  </a:cubicBezTo>
                  <a:lnTo>
                    <a:pt x="21274" y="15768"/>
                  </a:lnTo>
                  <a:cubicBezTo>
                    <a:pt x="21568" y="16062"/>
                    <a:pt x="21755" y="16490"/>
                    <a:pt x="21755" y="16944"/>
                  </a:cubicBezTo>
                  <a:lnTo>
                    <a:pt x="21755" y="40302"/>
                  </a:lnTo>
                  <a:cubicBezTo>
                    <a:pt x="21755" y="41798"/>
                    <a:pt x="19937" y="42574"/>
                    <a:pt x="18868" y="41505"/>
                  </a:cubicBezTo>
                  <a:lnTo>
                    <a:pt x="18868" y="41505"/>
                  </a:lnTo>
                  <a:cubicBezTo>
                    <a:pt x="18548" y="41184"/>
                    <a:pt x="18361" y="40756"/>
                    <a:pt x="18361" y="40302"/>
                  </a:cubicBezTo>
                  <a:lnTo>
                    <a:pt x="18361" y="16944"/>
                  </a:lnTo>
                  <a:cubicBezTo>
                    <a:pt x="18361" y="16009"/>
                    <a:pt x="19136" y="15261"/>
                    <a:pt x="20071" y="15261"/>
                  </a:cubicBezTo>
                  <a:close/>
                  <a:moveTo>
                    <a:pt x="20846" y="16143"/>
                  </a:moveTo>
                  <a:cubicBezTo>
                    <a:pt x="21060" y="16383"/>
                    <a:pt x="21167" y="16650"/>
                    <a:pt x="21193" y="16971"/>
                  </a:cubicBezTo>
                  <a:lnTo>
                    <a:pt x="21193" y="40302"/>
                  </a:lnTo>
                  <a:cubicBezTo>
                    <a:pt x="21167" y="41317"/>
                    <a:pt x="19937" y="41825"/>
                    <a:pt x="19216" y="41104"/>
                  </a:cubicBezTo>
                  <a:lnTo>
                    <a:pt x="19216" y="41104"/>
                  </a:lnTo>
                  <a:cubicBezTo>
                    <a:pt x="19002" y="40890"/>
                    <a:pt x="18895" y="40596"/>
                    <a:pt x="18895" y="40302"/>
                  </a:cubicBezTo>
                  <a:lnTo>
                    <a:pt x="18895" y="16944"/>
                  </a:lnTo>
                  <a:cubicBezTo>
                    <a:pt x="18895" y="15929"/>
                    <a:pt x="20124" y="15421"/>
                    <a:pt x="20846" y="16143"/>
                  </a:cubicBezTo>
                  <a:close/>
                  <a:moveTo>
                    <a:pt x="15047" y="16143"/>
                  </a:moveTo>
                  <a:cubicBezTo>
                    <a:pt x="14325" y="15448"/>
                    <a:pt x="13096" y="15955"/>
                    <a:pt x="13096" y="16971"/>
                  </a:cubicBezTo>
                  <a:lnTo>
                    <a:pt x="13096" y="40302"/>
                  </a:lnTo>
                  <a:cubicBezTo>
                    <a:pt x="13096" y="40596"/>
                    <a:pt x="13203" y="40890"/>
                    <a:pt x="13417" y="41104"/>
                  </a:cubicBezTo>
                  <a:lnTo>
                    <a:pt x="13417" y="41104"/>
                  </a:lnTo>
                  <a:cubicBezTo>
                    <a:pt x="14138" y="41825"/>
                    <a:pt x="15367" y="41317"/>
                    <a:pt x="15367" y="40302"/>
                  </a:cubicBezTo>
                  <a:lnTo>
                    <a:pt x="15367" y="16944"/>
                  </a:lnTo>
                  <a:cubicBezTo>
                    <a:pt x="15367" y="16650"/>
                    <a:pt x="15261" y="16356"/>
                    <a:pt x="15047" y="161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074184" y="1939173"/>
              <a:ext cx="259752" cy="735508"/>
            </a:xfrm>
            <a:custGeom>
              <a:avLst/>
              <a:gdLst/>
              <a:ahLst/>
              <a:cxnLst/>
              <a:rect l="l" t="t" r="r" b="b"/>
              <a:pathLst>
                <a:path w="4946" h="14005" extrusionOk="0">
                  <a:moveTo>
                    <a:pt x="1" y="0"/>
                  </a:moveTo>
                  <a:cubicBezTo>
                    <a:pt x="2139" y="802"/>
                    <a:pt x="3903" y="2566"/>
                    <a:pt x="3903" y="6468"/>
                  </a:cubicBezTo>
                  <a:lnTo>
                    <a:pt x="3903" y="9808"/>
                  </a:lnTo>
                  <a:cubicBezTo>
                    <a:pt x="3903" y="10984"/>
                    <a:pt x="3823" y="13149"/>
                    <a:pt x="2326" y="14004"/>
                  </a:cubicBezTo>
                  <a:cubicBezTo>
                    <a:pt x="3288" y="14004"/>
                    <a:pt x="4143" y="13416"/>
                    <a:pt x="4491" y="12508"/>
                  </a:cubicBezTo>
                  <a:cubicBezTo>
                    <a:pt x="4785" y="11652"/>
                    <a:pt x="4945" y="10717"/>
                    <a:pt x="4892" y="9808"/>
                  </a:cubicBezTo>
                  <a:lnTo>
                    <a:pt x="4892" y="6468"/>
                  </a:lnTo>
                  <a:cubicBezTo>
                    <a:pt x="4892" y="2112"/>
                    <a:pt x="2513" y="56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6700897" y="1759514"/>
              <a:ext cx="138961" cy="144633"/>
            </a:xfrm>
            <a:custGeom>
              <a:avLst/>
              <a:gdLst/>
              <a:ahLst/>
              <a:cxnLst/>
              <a:rect l="l" t="t" r="r" b="b"/>
              <a:pathLst>
                <a:path w="2646" h="2754" extrusionOk="0">
                  <a:moveTo>
                    <a:pt x="2646" y="2753"/>
                  </a:moveTo>
                  <a:cubicBezTo>
                    <a:pt x="2646" y="1283"/>
                    <a:pt x="1470" y="81"/>
                    <a:pt x="0" y="1"/>
                  </a:cubicBezTo>
                  <a:cubicBezTo>
                    <a:pt x="1016" y="562"/>
                    <a:pt x="1657" y="1604"/>
                    <a:pt x="1657" y="2753"/>
                  </a:cubicBezTo>
                  <a:lnTo>
                    <a:pt x="2646" y="27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7190717" y="2840198"/>
              <a:ext cx="143215" cy="286378"/>
            </a:xfrm>
            <a:custGeom>
              <a:avLst/>
              <a:gdLst/>
              <a:ahLst/>
              <a:cxnLst/>
              <a:rect l="l" t="t" r="r" b="b"/>
              <a:pathLst>
                <a:path w="2727" h="5453" extrusionOk="0">
                  <a:moveTo>
                    <a:pt x="0" y="1"/>
                  </a:moveTo>
                  <a:cubicBezTo>
                    <a:pt x="2192" y="1150"/>
                    <a:pt x="2192" y="4277"/>
                    <a:pt x="0" y="5453"/>
                  </a:cubicBezTo>
                  <a:cubicBezTo>
                    <a:pt x="1523" y="5453"/>
                    <a:pt x="2726" y="4223"/>
                    <a:pt x="2726" y="2727"/>
                  </a:cubicBezTo>
                  <a:cubicBezTo>
                    <a:pt x="2726" y="1203"/>
                    <a:pt x="1523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7378779" y="3630361"/>
              <a:ext cx="126357" cy="124992"/>
            </a:xfrm>
            <a:custGeom>
              <a:avLst/>
              <a:gdLst/>
              <a:ahLst/>
              <a:cxnLst/>
              <a:rect l="l" t="t" r="r" b="b"/>
              <a:pathLst>
                <a:path w="2406" h="2380" extrusionOk="0">
                  <a:moveTo>
                    <a:pt x="936" y="375"/>
                  </a:moveTo>
                  <a:cubicBezTo>
                    <a:pt x="936" y="1"/>
                    <a:pt x="1470" y="1"/>
                    <a:pt x="1497" y="375"/>
                  </a:cubicBezTo>
                  <a:lnTo>
                    <a:pt x="1497" y="910"/>
                  </a:lnTo>
                  <a:lnTo>
                    <a:pt x="2031" y="910"/>
                  </a:lnTo>
                  <a:cubicBezTo>
                    <a:pt x="2405" y="910"/>
                    <a:pt x="2405" y="1471"/>
                    <a:pt x="2031" y="1471"/>
                  </a:cubicBezTo>
                  <a:lnTo>
                    <a:pt x="1497" y="1471"/>
                  </a:lnTo>
                  <a:lnTo>
                    <a:pt x="1497" y="2032"/>
                  </a:lnTo>
                  <a:cubicBezTo>
                    <a:pt x="1470" y="2379"/>
                    <a:pt x="936" y="2379"/>
                    <a:pt x="936" y="2032"/>
                  </a:cubicBezTo>
                  <a:lnTo>
                    <a:pt x="936" y="1471"/>
                  </a:lnTo>
                  <a:lnTo>
                    <a:pt x="374" y="1471"/>
                  </a:lnTo>
                  <a:cubicBezTo>
                    <a:pt x="0" y="1471"/>
                    <a:pt x="0" y="910"/>
                    <a:pt x="374" y="910"/>
                  </a:cubicBezTo>
                  <a:lnTo>
                    <a:pt x="936" y="9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5641222" y="2159532"/>
              <a:ext cx="126410" cy="122156"/>
            </a:xfrm>
            <a:custGeom>
              <a:avLst/>
              <a:gdLst/>
              <a:ahLst/>
              <a:cxnLst/>
              <a:rect l="l" t="t" r="r" b="b"/>
              <a:pathLst>
                <a:path w="2407" h="2326" extrusionOk="0">
                  <a:moveTo>
                    <a:pt x="936" y="321"/>
                  </a:moveTo>
                  <a:cubicBezTo>
                    <a:pt x="963" y="0"/>
                    <a:pt x="1444" y="0"/>
                    <a:pt x="1471" y="321"/>
                  </a:cubicBezTo>
                  <a:lnTo>
                    <a:pt x="1471" y="882"/>
                  </a:lnTo>
                  <a:lnTo>
                    <a:pt x="2032" y="882"/>
                  </a:lnTo>
                  <a:cubicBezTo>
                    <a:pt x="2406" y="882"/>
                    <a:pt x="2406" y="1417"/>
                    <a:pt x="2032" y="1417"/>
                  </a:cubicBezTo>
                  <a:lnTo>
                    <a:pt x="1471" y="1417"/>
                  </a:lnTo>
                  <a:lnTo>
                    <a:pt x="1471" y="1978"/>
                  </a:lnTo>
                  <a:cubicBezTo>
                    <a:pt x="1444" y="2325"/>
                    <a:pt x="963" y="2325"/>
                    <a:pt x="936" y="1978"/>
                  </a:cubicBezTo>
                  <a:lnTo>
                    <a:pt x="936" y="1417"/>
                  </a:lnTo>
                  <a:lnTo>
                    <a:pt x="375" y="1417"/>
                  </a:lnTo>
                  <a:cubicBezTo>
                    <a:pt x="1" y="1417"/>
                    <a:pt x="1" y="882"/>
                    <a:pt x="375" y="882"/>
                  </a:cubicBezTo>
                  <a:lnTo>
                    <a:pt x="936" y="8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7461544" y="2106175"/>
              <a:ext cx="122208" cy="126357"/>
            </a:xfrm>
            <a:custGeom>
              <a:avLst/>
              <a:gdLst/>
              <a:ahLst/>
              <a:cxnLst/>
              <a:rect l="l" t="t" r="r" b="b"/>
              <a:pathLst>
                <a:path w="2327" h="2406" extrusionOk="0">
                  <a:moveTo>
                    <a:pt x="883" y="375"/>
                  </a:moveTo>
                  <a:cubicBezTo>
                    <a:pt x="883" y="1"/>
                    <a:pt x="1444" y="1"/>
                    <a:pt x="1444" y="375"/>
                  </a:cubicBezTo>
                  <a:lnTo>
                    <a:pt x="1444" y="909"/>
                  </a:lnTo>
                  <a:lnTo>
                    <a:pt x="2005" y="909"/>
                  </a:lnTo>
                  <a:cubicBezTo>
                    <a:pt x="2326" y="963"/>
                    <a:pt x="2326" y="1444"/>
                    <a:pt x="2005" y="1470"/>
                  </a:cubicBezTo>
                  <a:lnTo>
                    <a:pt x="1444" y="1470"/>
                  </a:lnTo>
                  <a:lnTo>
                    <a:pt x="1444" y="2032"/>
                  </a:lnTo>
                  <a:cubicBezTo>
                    <a:pt x="1444" y="2406"/>
                    <a:pt x="883" y="2406"/>
                    <a:pt x="883" y="2032"/>
                  </a:cubicBezTo>
                  <a:lnTo>
                    <a:pt x="883" y="1470"/>
                  </a:lnTo>
                  <a:lnTo>
                    <a:pt x="322" y="1470"/>
                  </a:lnTo>
                  <a:cubicBezTo>
                    <a:pt x="1" y="1444"/>
                    <a:pt x="1" y="963"/>
                    <a:pt x="322" y="936"/>
                  </a:cubicBezTo>
                  <a:lnTo>
                    <a:pt x="883" y="9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5836320" y="1992477"/>
              <a:ext cx="57612" cy="57612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482" y="1097"/>
                  </a:moveTo>
                  <a:cubicBezTo>
                    <a:pt x="883" y="1097"/>
                    <a:pt x="1096" y="589"/>
                    <a:pt x="802" y="295"/>
                  </a:cubicBezTo>
                  <a:cubicBezTo>
                    <a:pt x="508" y="1"/>
                    <a:pt x="1" y="215"/>
                    <a:pt x="1" y="642"/>
                  </a:cubicBezTo>
                  <a:cubicBezTo>
                    <a:pt x="1" y="883"/>
                    <a:pt x="215" y="1097"/>
                    <a:pt x="482" y="1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7492424" y="2490754"/>
              <a:ext cx="57612" cy="57559"/>
            </a:xfrm>
            <a:custGeom>
              <a:avLst/>
              <a:gdLst/>
              <a:ahLst/>
              <a:cxnLst/>
              <a:rect l="l" t="t" r="r" b="b"/>
              <a:pathLst>
                <a:path w="1097" h="1096" extrusionOk="0">
                  <a:moveTo>
                    <a:pt x="455" y="1096"/>
                  </a:moveTo>
                  <a:cubicBezTo>
                    <a:pt x="883" y="1096"/>
                    <a:pt x="1097" y="588"/>
                    <a:pt x="803" y="294"/>
                  </a:cubicBezTo>
                  <a:cubicBezTo>
                    <a:pt x="509" y="0"/>
                    <a:pt x="1" y="214"/>
                    <a:pt x="1" y="615"/>
                  </a:cubicBezTo>
                  <a:cubicBezTo>
                    <a:pt x="1" y="882"/>
                    <a:pt x="215" y="1096"/>
                    <a:pt x="455" y="1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7158420" y="1738455"/>
              <a:ext cx="56194" cy="57612"/>
            </a:xfrm>
            <a:custGeom>
              <a:avLst/>
              <a:gdLst/>
              <a:ahLst/>
              <a:cxnLst/>
              <a:rect l="l" t="t" r="r" b="b"/>
              <a:pathLst>
                <a:path w="1070" h="1097" extrusionOk="0">
                  <a:moveTo>
                    <a:pt x="455" y="1096"/>
                  </a:moveTo>
                  <a:cubicBezTo>
                    <a:pt x="856" y="1096"/>
                    <a:pt x="1069" y="589"/>
                    <a:pt x="775" y="295"/>
                  </a:cubicBezTo>
                  <a:cubicBezTo>
                    <a:pt x="481" y="1"/>
                    <a:pt x="0" y="214"/>
                    <a:pt x="0" y="642"/>
                  </a:cubicBezTo>
                  <a:cubicBezTo>
                    <a:pt x="0" y="883"/>
                    <a:pt x="188" y="1096"/>
                    <a:pt x="455" y="1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7298744" y="3456321"/>
              <a:ext cx="57612" cy="56194"/>
            </a:xfrm>
            <a:custGeom>
              <a:avLst/>
              <a:gdLst/>
              <a:ahLst/>
              <a:cxnLst/>
              <a:rect l="l" t="t" r="r" b="b"/>
              <a:pathLst>
                <a:path w="1097" h="1070" extrusionOk="0">
                  <a:moveTo>
                    <a:pt x="482" y="1070"/>
                  </a:moveTo>
                  <a:cubicBezTo>
                    <a:pt x="883" y="1070"/>
                    <a:pt x="1097" y="589"/>
                    <a:pt x="803" y="295"/>
                  </a:cubicBezTo>
                  <a:cubicBezTo>
                    <a:pt x="509" y="1"/>
                    <a:pt x="1" y="188"/>
                    <a:pt x="1" y="616"/>
                  </a:cubicBezTo>
                  <a:cubicBezTo>
                    <a:pt x="1" y="856"/>
                    <a:pt x="215" y="1070"/>
                    <a:pt x="482" y="1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6018762" y="3334221"/>
              <a:ext cx="57612" cy="56194"/>
            </a:xfrm>
            <a:custGeom>
              <a:avLst/>
              <a:gdLst/>
              <a:ahLst/>
              <a:cxnLst/>
              <a:rect l="l" t="t" r="r" b="b"/>
              <a:pathLst>
                <a:path w="1097" h="1070" extrusionOk="0">
                  <a:moveTo>
                    <a:pt x="482" y="1070"/>
                  </a:moveTo>
                  <a:cubicBezTo>
                    <a:pt x="883" y="1070"/>
                    <a:pt x="1097" y="589"/>
                    <a:pt x="803" y="295"/>
                  </a:cubicBezTo>
                  <a:cubicBezTo>
                    <a:pt x="509" y="1"/>
                    <a:pt x="1" y="215"/>
                    <a:pt x="1" y="616"/>
                  </a:cubicBezTo>
                  <a:cubicBezTo>
                    <a:pt x="1" y="883"/>
                    <a:pt x="215" y="1070"/>
                    <a:pt x="482" y="10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6" name="Google Shape;476;p15"/>
          <p:cNvGrpSpPr/>
          <p:nvPr/>
        </p:nvGrpSpPr>
        <p:grpSpPr>
          <a:xfrm rot="-1314092">
            <a:off x="8317317" y="668909"/>
            <a:ext cx="756800" cy="738276"/>
            <a:chOff x="8267657" y="1550032"/>
            <a:chExt cx="809335" cy="789671"/>
          </a:xfrm>
        </p:grpSpPr>
        <p:sp>
          <p:nvSpPr>
            <p:cNvPr id="477" name="Google Shape;477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2" name="Google Shape;482;p15"/>
          <p:cNvGrpSpPr/>
          <p:nvPr/>
        </p:nvGrpSpPr>
        <p:grpSpPr>
          <a:xfrm>
            <a:off x="7235097" y="1240069"/>
            <a:ext cx="1061524" cy="1035732"/>
            <a:chOff x="8267657" y="1550032"/>
            <a:chExt cx="809335" cy="789671"/>
          </a:xfrm>
        </p:grpSpPr>
        <p:sp>
          <p:nvSpPr>
            <p:cNvPr id="483" name="Google Shape;483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8" name="Google Shape;488;p15"/>
          <p:cNvGrpSpPr/>
          <p:nvPr/>
        </p:nvGrpSpPr>
        <p:grpSpPr>
          <a:xfrm rot="-3055844">
            <a:off x="7419605" y="119120"/>
            <a:ext cx="573064" cy="558993"/>
            <a:chOff x="8267657" y="1550032"/>
            <a:chExt cx="809335" cy="789671"/>
          </a:xfrm>
        </p:grpSpPr>
        <p:sp>
          <p:nvSpPr>
            <p:cNvPr id="489" name="Google Shape;489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15"/>
          <p:cNvGrpSpPr/>
          <p:nvPr/>
        </p:nvGrpSpPr>
        <p:grpSpPr>
          <a:xfrm rot="-1314092">
            <a:off x="9793217" y="5552509"/>
            <a:ext cx="756800" cy="738276"/>
            <a:chOff x="8267657" y="1550032"/>
            <a:chExt cx="809335" cy="789671"/>
          </a:xfrm>
        </p:grpSpPr>
        <p:sp>
          <p:nvSpPr>
            <p:cNvPr id="495" name="Google Shape;495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5"/>
          <p:cNvGrpSpPr/>
          <p:nvPr/>
        </p:nvGrpSpPr>
        <p:grpSpPr>
          <a:xfrm rot="-3912361">
            <a:off x="10517053" y="4781186"/>
            <a:ext cx="573064" cy="559001"/>
            <a:chOff x="8267657" y="1550032"/>
            <a:chExt cx="809335" cy="789671"/>
          </a:xfrm>
        </p:grpSpPr>
        <p:sp>
          <p:nvSpPr>
            <p:cNvPr id="501" name="Google Shape;501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6" name="Google Shape;506;p15"/>
          <p:cNvGrpSpPr/>
          <p:nvPr/>
        </p:nvGrpSpPr>
        <p:grpSpPr>
          <a:xfrm>
            <a:off x="10832443" y="5874211"/>
            <a:ext cx="861024" cy="840104"/>
            <a:chOff x="8267657" y="1550032"/>
            <a:chExt cx="809335" cy="789671"/>
          </a:xfrm>
        </p:grpSpPr>
        <p:sp>
          <p:nvSpPr>
            <p:cNvPr id="507" name="Google Shape;507;p1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5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1741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454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"/>
          </p:nvPr>
        </p:nvSpPr>
        <p:spPr>
          <a:xfrm>
            <a:off x="4622633" y="3303033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15" name="Google Shape;515;p16"/>
          <p:cNvSpPr txBox="1">
            <a:spLocks noGrp="1"/>
          </p:cNvSpPr>
          <p:nvPr>
            <p:ph type="subTitle" idx="2"/>
          </p:nvPr>
        </p:nvSpPr>
        <p:spPr>
          <a:xfrm>
            <a:off x="4622633" y="3677433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subTitle" idx="3"/>
          </p:nvPr>
        </p:nvSpPr>
        <p:spPr>
          <a:xfrm>
            <a:off x="1005933" y="3303033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4"/>
          </p:nvPr>
        </p:nvSpPr>
        <p:spPr>
          <a:xfrm>
            <a:off x="1005967" y="3677433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subTitle" idx="5"/>
          </p:nvPr>
        </p:nvSpPr>
        <p:spPr>
          <a:xfrm>
            <a:off x="8239300" y="3303033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6"/>
          </p:nvPr>
        </p:nvSpPr>
        <p:spPr>
          <a:xfrm>
            <a:off x="8239300" y="3677433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6"/>
          <p:cNvSpPr/>
          <p:nvPr/>
        </p:nvSpPr>
        <p:spPr>
          <a:xfrm rot="-5400000" flipH="1">
            <a:off x="7241295" y="5505507"/>
            <a:ext cx="206400" cy="163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16"/>
          <p:cNvSpPr/>
          <p:nvPr/>
        </p:nvSpPr>
        <p:spPr>
          <a:xfrm rot="5400000" flipH="1">
            <a:off x="7411449" y="5535360"/>
            <a:ext cx="206400" cy="951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6"/>
          <p:cNvSpPr/>
          <p:nvPr/>
        </p:nvSpPr>
        <p:spPr>
          <a:xfrm rot="-5400000" flipH="1">
            <a:off x="9893895" y="5505507"/>
            <a:ext cx="206400" cy="163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6"/>
          <p:cNvSpPr/>
          <p:nvPr/>
        </p:nvSpPr>
        <p:spPr>
          <a:xfrm rot="5400000" flipH="1">
            <a:off x="10064049" y="5535360"/>
            <a:ext cx="206400" cy="951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6"/>
          <p:cNvSpPr/>
          <p:nvPr/>
        </p:nvSpPr>
        <p:spPr>
          <a:xfrm rot="-5400000" flipH="1">
            <a:off x="4451685" y="5109099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6"/>
          <p:cNvSpPr/>
          <p:nvPr/>
        </p:nvSpPr>
        <p:spPr>
          <a:xfrm rot="5400000" flipH="1">
            <a:off x="4704300" y="5304751"/>
            <a:ext cx="206400" cy="141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6" name="Google Shape;526;p16"/>
          <p:cNvGrpSpPr/>
          <p:nvPr/>
        </p:nvGrpSpPr>
        <p:grpSpPr>
          <a:xfrm>
            <a:off x="719999" y="5330018"/>
            <a:ext cx="2054283" cy="1412781"/>
            <a:chOff x="329649" y="4073713"/>
            <a:chExt cx="1540712" cy="1059586"/>
          </a:xfrm>
        </p:grpSpPr>
        <p:sp>
          <p:nvSpPr>
            <p:cNvPr id="527" name="Google Shape;527;p16"/>
            <p:cNvSpPr/>
            <p:nvPr/>
          </p:nvSpPr>
          <p:spPr>
            <a:xfrm>
              <a:off x="345062" y="4520501"/>
              <a:ext cx="1510582" cy="599518"/>
            </a:xfrm>
            <a:custGeom>
              <a:avLst/>
              <a:gdLst/>
              <a:ahLst/>
              <a:cxnLst/>
              <a:rect l="l" t="t" r="r" b="b"/>
              <a:pathLst>
                <a:path w="34794" h="13809" extrusionOk="0">
                  <a:moveTo>
                    <a:pt x="5872" y="13179"/>
                  </a:moveTo>
                  <a:lnTo>
                    <a:pt x="6130" y="13179"/>
                  </a:lnTo>
                  <a:cubicBezTo>
                    <a:pt x="6953" y="13583"/>
                    <a:pt x="7856" y="13792"/>
                    <a:pt x="8792" y="13808"/>
                  </a:cubicBezTo>
                  <a:cubicBezTo>
                    <a:pt x="10389" y="13792"/>
                    <a:pt x="21260" y="13808"/>
                    <a:pt x="21260" y="13808"/>
                  </a:cubicBezTo>
                  <a:cubicBezTo>
                    <a:pt x="21260" y="13808"/>
                    <a:pt x="23841" y="13776"/>
                    <a:pt x="24325" y="12873"/>
                  </a:cubicBezTo>
                  <a:lnTo>
                    <a:pt x="24325" y="12873"/>
                  </a:lnTo>
                  <a:cubicBezTo>
                    <a:pt x="25551" y="11986"/>
                    <a:pt x="26293" y="10550"/>
                    <a:pt x="26309" y="9034"/>
                  </a:cubicBezTo>
                  <a:lnTo>
                    <a:pt x="32842" y="9034"/>
                  </a:lnTo>
                  <a:cubicBezTo>
                    <a:pt x="33907" y="9034"/>
                    <a:pt x="34778" y="8163"/>
                    <a:pt x="34794" y="7098"/>
                  </a:cubicBezTo>
                  <a:lnTo>
                    <a:pt x="34794" y="4050"/>
                  </a:lnTo>
                  <a:lnTo>
                    <a:pt x="20680" y="4050"/>
                  </a:lnTo>
                  <a:lnTo>
                    <a:pt x="20680" y="3888"/>
                  </a:lnTo>
                  <a:cubicBezTo>
                    <a:pt x="20680" y="4356"/>
                    <a:pt x="20293" y="4743"/>
                    <a:pt x="19841" y="4743"/>
                  </a:cubicBezTo>
                  <a:lnTo>
                    <a:pt x="9485" y="4743"/>
                  </a:lnTo>
                  <a:cubicBezTo>
                    <a:pt x="9485" y="2114"/>
                    <a:pt x="7356" y="1"/>
                    <a:pt x="4743" y="1"/>
                  </a:cubicBezTo>
                  <a:cubicBezTo>
                    <a:pt x="2130" y="1"/>
                    <a:pt x="1" y="2114"/>
                    <a:pt x="1" y="4743"/>
                  </a:cubicBezTo>
                  <a:cubicBezTo>
                    <a:pt x="17" y="8502"/>
                    <a:pt x="2356" y="11857"/>
                    <a:pt x="5872" y="131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242853" y="4537303"/>
              <a:ext cx="612108" cy="159029"/>
            </a:xfrm>
            <a:custGeom>
              <a:avLst/>
              <a:gdLst/>
              <a:ahLst/>
              <a:cxnLst/>
              <a:rect l="l" t="t" r="r" b="b"/>
              <a:pathLst>
                <a:path w="14099" h="3663" extrusionOk="0">
                  <a:moveTo>
                    <a:pt x="1" y="3663"/>
                  </a:moveTo>
                  <a:lnTo>
                    <a:pt x="14099" y="3663"/>
                  </a:lnTo>
                  <a:lnTo>
                    <a:pt x="14099" y="1"/>
                  </a:lnTo>
                  <a:lnTo>
                    <a:pt x="1" y="1"/>
                  </a:lnTo>
                  <a:lnTo>
                    <a:pt x="1" y="146"/>
                  </a:lnTo>
                  <a:lnTo>
                    <a:pt x="1" y="35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1575503" y="4912673"/>
              <a:ext cx="249376" cy="201055"/>
            </a:xfrm>
            <a:custGeom>
              <a:avLst/>
              <a:gdLst/>
              <a:ahLst/>
              <a:cxnLst/>
              <a:rect l="l" t="t" r="r" b="b"/>
              <a:pathLst>
                <a:path w="5744" h="4631" extrusionOk="0">
                  <a:moveTo>
                    <a:pt x="4501" y="1"/>
                  </a:moveTo>
                  <a:lnTo>
                    <a:pt x="1" y="1"/>
                  </a:lnTo>
                  <a:lnTo>
                    <a:pt x="1" y="4630"/>
                  </a:lnTo>
                  <a:lnTo>
                    <a:pt x="5743" y="4630"/>
                  </a:lnTo>
                  <a:lnTo>
                    <a:pt x="5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067801" y="4507216"/>
              <a:ext cx="175093" cy="219246"/>
            </a:xfrm>
            <a:custGeom>
              <a:avLst/>
              <a:gdLst/>
              <a:ahLst/>
              <a:cxnLst/>
              <a:rect l="l" t="t" r="r" b="b"/>
              <a:pathLst>
                <a:path w="4033" h="5050" extrusionOk="0">
                  <a:moveTo>
                    <a:pt x="4033" y="4194"/>
                  </a:moveTo>
                  <a:lnTo>
                    <a:pt x="4033" y="839"/>
                  </a:lnTo>
                  <a:cubicBezTo>
                    <a:pt x="4033" y="371"/>
                    <a:pt x="3646" y="0"/>
                    <a:pt x="3194" y="0"/>
                  </a:cubicBezTo>
                  <a:lnTo>
                    <a:pt x="839" y="0"/>
                  </a:lnTo>
                  <a:cubicBezTo>
                    <a:pt x="371" y="0"/>
                    <a:pt x="0" y="371"/>
                    <a:pt x="0" y="839"/>
                  </a:cubicBezTo>
                  <a:lnTo>
                    <a:pt x="0" y="4194"/>
                  </a:lnTo>
                  <a:cubicBezTo>
                    <a:pt x="0" y="4662"/>
                    <a:pt x="355" y="5033"/>
                    <a:pt x="823" y="5049"/>
                  </a:cubicBezTo>
                  <a:lnTo>
                    <a:pt x="3178" y="5049"/>
                  </a:lnTo>
                  <a:cubicBezTo>
                    <a:pt x="3646" y="5049"/>
                    <a:pt x="4033" y="4662"/>
                    <a:pt x="4033" y="4194"/>
                  </a:cubicBezTo>
                  <a:close/>
                  <a:moveTo>
                    <a:pt x="2904" y="1662"/>
                  </a:moveTo>
                  <a:lnTo>
                    <a:pt x="2904" y="3388"/>
                  </a:lnTo>
                  <a:cubicBezTo>
                    <a:pt x="2904" y="3597"/>
                    <a:pt x="2726" y="3759"/>
                    <a:pt x="2533" y="3759"/>
                  </a:cubicBezTo>
                  <a:lnTo>
                    <a:pt x="1500" y="3759"/>
                  </a:lnTo>
                  <a:cubicBezTo>
                    <a:pt x="1291" y="3759"/>
                    <a:pt x="1129" y="3597"/>
                    <a:pt x="1129" y="3388"/>
                  </a:cubicBezTo>
                  <a:lnTo>
                    <a:pt x="1129" y="1662"/>
                  </a:lnTo>
                  <a:cubicBezTo>
                    <a:pt x="1129" y="1452"/>
                    <a:pt x="1291" y="1291"/>
                    <a:pt x="1500" y="1291"/>
                  </a:cubicBezTo>
                  <a:lnTo>
                    <a:pt x="2533" y="1291"/>
                  </a:lnTo>
                  <a:cubicBezTo>
                    <a:pt x="2726" y="1291"/>
                    <a:pt x="2887" y="1452"/>
                    <a:pt x="2904" y="16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116817" y="4563222"/>
              <a:ext cx="76367" cy="107192"/>
            </a:xfrm>
            <a:custGeom>
              <a:avLst/>
              <a:gdLst/>
              <a:ahLst/>
              <a:cxnLst/>
              <a:rect l="l" t="t" r="r" b="b"/>
              <a:pathLst>
                <a:path w="1759" h="2469" extrusionOk="0">
                  <a:moveTo>
                    <a:pt x="371" y="1"/>
                  </a:moveTo>
                  <a:cubicBezTo>
                    <a:pt x="162" y="1"/>
                    <a:pt x="0" y="162"/>
                    <a:pt x="0" y="372"/>
                  </a:cubicBezTo>
                  <a:lnTo>
                    <a:pt x="0" y="2098"/>
                  </a:lnTo>
                  <a:cubicBezTo>
                    <a:pt x="0" y="2307"/>
                    <a:pt x="162" y="2469"/>
                    <a:pt x="371" y="2469"/>
                  </a:cubicBezTo>
                  <a:lnTo>
                    <a:pt x="1387" y="2469"/>
                  </a:lnTo>
                  <a:cubicBezTo>
                    <a:pt x="1597" y="2469"/>
                    <a:pt x="1758" y="2307"/>
                    <a:pt x="1758" y="2098"/>
                  </a:cubicBezTo>
                  <a:lnTo>
                    <a:pt x="1758" y="372"/>
                  </a:lnTo>
                  <a:cubicBezTo>
                    <a:pt x="1758" y="162"/>
                    <a:pt x="1597" y="1"/>
                    <a:pt x="1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1159538" y="4369242"/>
              <a:ext cx="695421" cy="174441"/>
            </a:xfrm>
            <a:custGeom>
              <a:avLst/>
              <a:gdLst/>
              <a:ahLst/>
              <a:cxnLst/>
              <a:rect l="l" t="t" r="r" b="b"/>
              <a:pathLst>
                <a:path w="16018" h="4018" extrusionOk="0">
                  <a:moveTo>
                    <a:pt x="1920" y="3872"/>
                  </a:moveTo>
                  <a:lnTo>
                    <a:pt x="16018" y="3872"/>
                  </a:lnTo>
                  <a:lnTo>
                    <a:pt x="16018" y="1936"/>
                  </a:lnTo>
                  <a:cubicBezTo>
                    <a:pt x="16018" y="872"/>
                    <a:pt x="15147" y="1"/>
                    <a:pt x="14082" y="1"/>
                  </a:cubicBezTo>
                  <a:lnTo>
                    <a:pt x="1952" y="1"/>
                  </a:lnTo>
                  <a:cubicBezTo>
                    <a:pt x="871" y="1"/>
                    <a:pt x="16" y="872"/>
                    <a:pt x="0" y="1936"/>
                  </a:cubicBezTo>
                  <a:lnTo>
                    <a:pt x="0" y="3178"/>
                  </a:lnTo>
                  <a:lnTo>
                    <a:pt x="1065" y="3178"/>
                  </a:lnTo>
                  <a:cubicBezTo>
                    <a:pt x="1533" y="3178"/>
                    <a:pt x="1920" y="3549"/>
                    <a:pt x="1920" y="40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247064" y="4269126"/>
              <a:ext cx="521067" cy="100853"/>
            </a:xfrm>
            <a:custGeom>
              <a:avLst/>
              <a:gdLst/>
              <a:ahLst/>
              <a:cxnLst/>
              <a:rect l="l" t="t" r="r" b="b"/>
              <a:pathLst>
                <a:path w="12002" h="2323" extrusionOk="0">
                  <a:moveTo>
                    <a:pt x="0" y="2323"/>
                  </a:moveTo>
                  <a:lnTo>
                    <a:pt x="12001" y="2323"/>
                  </a:lnTo>
                  <a:cubicBezTo>
                    <a:pt x="12001" y="1032"/>
                    <a:pt x="10953" y="0"/>
                    <a:pt x="9679" y="0"/>
                  </a:cubicBezTo>
                  <a:lnTo>
                    <a:pt x="2323" y="0"/>
                  </a:lnTo>
                  <a:cubicBezTo>
                    <a:pt x="1033" y="0"/>
                    <a:pt x="0" y="1032"/>
                    <a:pt x="0" y="23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220450" y="4088431"/>
              <a:ext cx="592485" cy="179999"/>
            </a:xfrm>
            <a:custGeom>
              <a:avLst/>
              <a:gdLst/>
              <a:ahLst/>
              <a:cxnLst/>
              <a:rect l="l" t="t" r="r" b="b"/>
              <a:pathLst>
                <a:path w="13647" h="4146" extrusionOk="0">
                  <a:moveTo>
                    <a:pt x="10292" y="4146"/>
                  </a:moveTo>
                  <a:lnTo>
                    <a:pt x="12082" y="4146"/>
                  </a:lnTo>
                  <a:cubicBezTo>
                    <a:pt x="12937" y="4146"/>
                    <a:pt x="13647" y="3452"/>
                    <a:pt x="13647" y="2581"/>
                  </a:cubicBezTo>
                  <a:lnTo>
                    <a:pt x="13647" y="1581"/>
                  </a:lnTo>
                  <a:cubicBezTo>
                    <a:pt x="13647" y="710"/>
                    <a:pt x="12937" y="17"/>
                    <a:pt x="12082" y="0"/>
                  </a:cubicBezTo>
                  <a:lnTo>
                    <a:pt x="1565" y="0"/>
                  </a:lnTo>
                  <a:cubicBezTo>
                    <a:pt x="710" y="17"/>
                    <a:pt x="1" y="710"/>
                    <a:pt x="1" y="1581"/>
                  </a:cubicBezTo>
                  <a:lnTo>
                    <a:pt x="1" y="2581"/>
                  </a:lnTo>
                  <a:cubicBezTo>
                    <a:pt x="1" y="3452"/>
                    <a:pt x="710" y="4146"/>
                    <a:pt x="1565" y="4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329649" y="4073713"/>
              <a:ext cx="1540712" cy="1059586"/>
            </a:xfrm>
            <a:custGeom>
              <a:avLst/>
              <a:gdLst/>
              <a:ahLst/>
              <a:cxnLst/>
              <a:rect l="l" t="t" r="r" b="b"/>
              <a:pathLst>
                <a:path w="35488" h="24406" extrusionOk="0">
                  <a:moveTo>
                    <a:pt x="727" y="15034"/>
                  </a:moveTo>
                  <a:cubicBezTo>
                    <a:pt x="743" y="19809"/>
                    <a:pt x="4614" y="23664"/>
                    <a:pt x="9389" y="23680"/>
                  </a:cubicBezTo>
                  <a:lnTo>
                    <a:pt x="21906" y="23680"/>
                  </a:lnTo>
                  <a:cubicBezTo>
                    <a:pt x="24180" y="23680"/>
                    <a:pt x="26084" y="21938"/>
                    <a:pt x="26277" y="19680"/>
                  </a:cubicBezTo>
                  <a:lnTo>
                    <a:pt x="21212" y="19680"/>
                  </a:lnTo>
                  <a:cubicBezTo>
                    <a:pt x="20744" y="19680"/>
                    <a:pt x="20744" y="18954"/>
                    <a:pt x="21212" y="18954"/>
                  </a:cubicBezTo>
                  <a:lnTo>
                    <a:pt x="33197" y="18954"/>
                  </a:lnTo>
                  <a:cubicBezTo>
                    <a:pt x="34068" y="18954"/>
                    <a:pt x="34762" y="18244"/>
                    <a:pt x="34778" y="17373"/>
                  </a:cubicBezTo>
                  <a:lnTo>
                    <a:pt x="34778" y="14615"/>
                  </a:lnTo>
                  <a:lnTo>
                    <a:pt x="21309" y="14615"/>
                  </a:lnTo>
                  <a:cubicBezTo>
                    <a:pt x="21261" y="14760"/>
                    <a:pt x="21164" y="14905"/>
                    <a:pt x="21035" y="15034"/>
                  </a:cubicBezTo>
                  <a:lnTo>
                    <a:pt x="21035" y="15034"/>
                  </a:lnTo>
                  <a:cubicBezTo>
                    <a:pt x="20809" y="15260"/>
                    <a:pt x="20502" y="15389"/>
                    <a:pt x="20196" y="15389"/>
                  </a:cubicBezTo>
                  <a:lnTo>
                    <a:pt x="10195" y="15389"/>
                  </a:lnTo>
                  <a:lnTo>
                    <a:pt x="10195" y="16196"/>
                  </a:lnTo>
                  <a:cubicBezTo>
                    <a:pt x="10227" y="16712"/>
                    <a:pt x="9437" y="16712"/>
                    <a:pt x="9469" y="16196"/>
                  </a:cubicBezTo>
                  <a:lnTo>
                    <a:pt x="9469" y="15018"/>
                  </a:lnTo>
                  <a:cubicBezTo>
                    <a:pt x="9421" y="12647"/>
                    <a:pt x="7485" y="10743"/>
                    <a:pt x="5098" y="10743"/>
                  </a:cubicBezTo>
                  <a:cubicBezTo>
                    <a:pt x="2711" y="10743"/>
                    <a:pt x="775" y="12647"/>
                    <a:pt x="727" y="15018"/>
                  </a:cubicBezTo>
                  <a:close/>
                  <a:moveTo>
                    <a:pt x="26406" y="1"/>
                  </a:moveTo>
                  <a:lnTo>
                    <a:pt x="32600" y="1"/>
                  </a:lnTo>
                  <a:cubicBezTo>
                    <a:pt x="33100" y="1"/>
                    <a:pt x="33600" y="194"/>
                    <a:pt x="33955" y="565"/>
                  </a:cubicBezTo>
                  <a:lnTo>
                    <a:pt x="33971" y="581"/>
                  </a:lnTo>
                  <a:cubicBezTo>
                    <a:pt x="34326" y="936"/>
                    <a:pt x="34520" y="1420"/>
                    <a:pt x="34520" y="1920"/>
                  </a:cubicBezTo>
                  <a:lnTo>
                    <a:pt x="34520" y="2920"/>
                  </a:lnTo>
                  <a:cubicBezTo>
                    <a:pt x="34520" y="3436"/>
                    <a:pt x="34310" y="3920"/>
                    <a:pt x="33955" y="4291"/>
                  </a:cubicBezTo>
                  <a:lnTo>
                    <a:pt x="33955" y="4291"/>
                  </a:lnTo>
                  <a:cubicBezTo>
                    <a:pt x="33600" y="4646"/>
                    <a:pt x="33116" y="4840"/>
                    <a:pt x="32632" y="4856"/>
                  </a:cubicBezTo>
                  <a:lnTo>
                    <a:pt x="32697" y="4920"/>
                  </a:lnTo>
                  <a:cubicBezTo>
                    <a:pt x="33116" y="5340"/>
                    <a:pt x="33391" y="5888"/>
                    <a:pt x="33471" y="6469"/>
                  </a:cubicBezTo>
                  <a:cubicBezTo>
                    <a:pt x="33971" y="6533"/>
                    <a:pt x="34455" y="6759"/>
                    <a:pt x="34810" y="7130"/>
                  </a:cubicBezTo>
                  <a:cubicBezTo>
                    <a:pt x="35246" y="7550"/>
                    <a:pt x="35488" y="8130"/>
                    <a:pt x="35488" y="8743"/>
                  </a:cubicBezTo>
                  <a:lnTo>
                    <a:pt x="35488" y="17373"/>
                  </a:lnTo>
                  <a:cubicBezTo>
                    <a:pt x="35488" y="17986"/>
                    <a:pt x="35246" y="18567"/>
                    <a:pt x="34810" y="18986"/>
                  </a:cubicBezTo>
                  <a:cubicBezTo>
                    <a:pt x="34778" y="19018"/>
                    <a:pt x="34746" y="19051"/>
                    <a:pt x="34713" y="19083"/>
                  </a:cubicBezTo>
                  <a:cubicBezTo>
                    <a:pt x="34762" y="19147"/>
                    <a:pt x="34794" y="19228"/>
                    <a:pt x="34794" y="19309"/>
                  </a:cubicBezTo>
                  <a:lnTo>
                    <a:pt x="34794" y="24035"/>
                  </a:lnTo>
                  <a:cubicBezTo>
                    <a:pt x="34794" y="24229"/>
                    <a:pt x="34633" y="24390"/>
                    <a:pt x="34439" y="24390"/>
                  </a:cubicBezTo>
                  <a:lnTo>
                    <a:pt x="28697" y="24390"/>
                  </a:lnTo>
                  <a:cubicBezTo>
                    <a:pt x="28503" y="24390"/>
                    <a:pt x="28342" y="24229"/>
                    <a:pt x="28342" y="24035"/>
                  </a:cubicBezTo>
                  <a:lnTo>
                    <a:pt x="28342" y="19680"/>
                  </a:lnTo>
                  <a:lnTo>
                    <a:pt x="27003" y="19680"/>
                  </a:lnTo>
                  <a:cubicBezTo>
                    <a:pt x="26793" y="22341"/>
                    <a:pt x="24583" y="24390"/>
                    <a:pt x="21922" y="24406"/>
                  </a:cubicBezTo>
                  <a:lnTo>
                    <a:pt x="9405" y="24406"/>
                  </a:lnTo>
                  <a:cubicBezTo>
                    <a:pt x="4227" y="24390"/>
                    <a:pt x="33" y="20196"/>
                    <a:pt x="1" y="15034"/>
                  </a:cubicBezTo>
                  <a:cubicBezTo>
                    <a:pt x="1" y="12292"/>
                    <a:pt x="2178" y="10034"/>
                    <a:pt x="4920" y="9937"/>
                  </a:cubicBezTo>
                  <a:cubicBezTo>
                    <a:pt x="7663" y="9840"/>
                    <a:pt x="9985" y="11937"/>
                    <a:pt x="10179" y="14679"/>
                  </a:cubicBezTo>
                  <a:lnTo>
                    <a:pt x="16744" y="14679"/>
                  </a:lnTo>
                  <a:cubicBezTo>
                    <a:pt x="16680" y="14518"/>
                    <a:pt x="16631" y="14357"/>
                    <a:pt x="16631" y="14195"/>
                  </a:cubicBezTo>
                  <a:lnTo>
                    <a:pt x="16631" y="10824"/>
                  </a:lnTo>
                  <a:cubicBezTo>
                    <a:pt x="16631" y="10518"/>
                    <a:pt x="16760" y="10211"/>
                    <a:pt x="16986" y="9985"/>
                  </a:cubicBezTo>
                  <a:lnTo>
                    <a:pt x="16986" y="9985"/>
                  </a:lnTo>
                  <a:cubicBezTo>
                    <a:pt x="17212" y="9760"/>
                    <a:pt x="17518" y="9630"/>
                    <a:pt x="17841" y="9630"/>
                  </a:cubicBezTo>
                  <a:lnTo>
                    <a:pt x="18760" y="9630"/>
                  </a:lnTo>
                  <a:lnTo>
                    <a:pt x="18760" y="8743"/>
                  </a:lnTo>
                  <a:cubicBezTo>
                    <a:pt x="18760" y="8146"/>
                    <a:pt x="19002" y="7566"/>
                    <a:pt x="19438" y="7130"/>
                  </a:cubicBezTo>
                  <a:cubicBezTo>
                    <a:pt x="19809" y="6775"/>
                    <a:pt x="20277" y="6533"/>
                    <a:pt x="20793" y="6469"/>
                  </a:cubicBezTo>
                  <a:cubicBezTo>
                    <a:pt x="20857" y="5888"/>
                    <a:pt x="21131" y="5340"/>
                    <a:pt x="21551" y="4920"/>
                  </a:cubicBezTo>
                  <a:lnTo>
                    <a:pt x="21680" y="4808"/>
                  </a:lnTo>
                  <a:cubicBezTo>
                    <a:pt x="21325" y="4727"/>
                    <a:pt x="20986" y="4549"/>
                    <a:pt x="20728" y="4291"/>
                  </a:cubicBezTo>
                  <a:lnTo>
                    <a:pt x="20728" y="4291"/>
                  </a:lnTo>
                  <a:cubicBezTo>
                    <a:pt x="20373" y="3936"/>
                    <a:pt x="20164" y="3436"/>
                    <a:pt x="20164" y="2936"/>
                  </a:cubicBezTo>
                  <a:lnTo>
                    <a:pt x="20164" y="1920"/>
                  </a:lnTo>
                  <a:lnTo>
                    <a:pt x="20164" y="1920"/>
                  </a:lnTo>
                  <a:cubicBezTo>
                    <a:pt x="20164" y="1420"/>
                    <a:pt x="20357" y="936"/>
                    <a:pt x="20712" y="581"/>
                  </a:cubicBezTo>
                  <a:lnTo>
                    <a:pt x="20728" y="565"/>
                  </a:lnTo>
                  <a:cubicBezTo>
                    <a:pt x="21083" y="210"/>
                    <a:pt x="21583" y="1"/>
                    <a:pt x="22099" y="1"/>
                  </a:cubicBezTo>
                  <a:close/>
                  <a:moveTo>
                    <a:pt x="33810" y="1920"/>
                  </a:moveTo>
                  <a:cubicBezTo>
                    <a:pt x="33810" y="1598"/>
                    <a:pt x="33681" y="1307"/>
                    <a:pt x="33455" y="1081"/>
                  </a:cubicBezTo>
                  <a:lnTo>
                    <a:pt x="33439" y="1065"/>
                  </a:lnTo>
                  <a:cubicBezTo>
                    <a:pt x="33213" y="839"/>
                    <a:pt x="32907" y="710"/>
                    <a:pt x="32584" y="710"/>
                  </a:cubicBezTo>
                  <a:lnTo>
                    <a:pt x="22083" y="710"/>
                  </a:lnTo>
                  <a:cubicBezTo>
                    <a:pt x="21761" y="710"/>
                    <a:pt x="21454" y="839"/>
                    <a:pt x="21228" y="1065"/>
                  </a:cubicBezTo>
                  <a:lnTo>
                    <a:pt x="21212" y="1081"/>
                  </a:lnTo>
                  <a:cubicBezTo>
                    <a:pt x="21002" y="1307"/>
                    <a:pt x="20873" y="1598"/>
                    <a:pt x="20873" y="1920"/>
                  </a:cubicBezTo>
                  <a:lnTo>
                    <a:pt x="20873" y="1920"/>
                  </a:lnTo>
                  <a:lnTo>
                    <a:pt x="20873" y="2920"/>
                  </a:lnTo>
                  <a:cubicBezTo>
                    <a:pt x="20873" y="3243"/>
                    <a:pt x="21002" y="3549"/>
                    <a:pt x="21228" y="3775"/>
                  </a:cubicBezTo>
                  <a:lnTo>
                    <a:pt x="21228" y="3775"/>
                  </a:lnTo>
                  <a:cubicBezTo>
                    <a:pt x="21454" y="4017"/>
                    <a:pt x="21761" y="4130"/>
                    <a:pt x="22083" y="4130"/>
                  </a:cubicBezTo>
                  <a:lnTo>
                    <a:pt x="32584" y="4130"/>
                  </a:lnTo>
                  <a:cubicBezTo>
                    <a:pt x="32907" y="4130"/>
                    <a:pt x="33213" y="4001"/>
                    <a:pt x="33439" y="3775"/>
                  </a:cubicBezTo>
                  <a:lnTo>
                    <a:pt x="33439" y="3775"/>
                  </a:lnTo>
                  <a:cubicBezTo>
                    <a:pt x="33665" y="3549"/>
                    <a:pt x="33794" y="3243"/>
                    <a:pt x="33810" y="2920"/>
                  </a:cubicBezTo>
                  <a:lnTo>
                    <a:pt x="33810" y="1920"/>
                  </a:lnTo>
                  <a:close/>
                  <a:moveTo>
                    <a:pt x="18502" y="11002"/>
                  </a:moveTo>
                  <a:lnTo>
                    <a:pt x="19535" y="11002"/>
                  </a:lnTo>
                  <a:cubicBezTo>
                    <a:pt x="19873" y="11002"/>
                    <a:pt x="20164" y="11292"/>
                    <a:pt x="20164" y="11647"/>
                  </a:cubicBezTo>
                  <a:lnTo>
                    <a:pt x="20164" y="13373"/>
                  </a:lnTo>
                  <a:cubicBezTo>
                    <a:pt x="20164" y="13534"/>
                    <a:pt x="20099" y="13695"/>
                    <a:pt x="19986" y="13824"/>
                  </a:cubicBezTo>
                  <a:lnTo>
                    <a:pt x="19954" y="13841"/>
                  </a:lnTo>
                  <a:cubicBezTo>
                    <a:pt x="19841" y="13953"/>
                    <a:pt x="19680" y="14002"/>
                    <a:pt x="19535" y="14018"/>
                  </a:cubicBezTo>
                  <a:lnTo>
                    <a:pt x="18502" y="14018"/>
                  </a:lnTo>
                  <a:cubicBezTo>
                    <a:pt x="18325" y="14018"/>
                    <a:pt x="18164" y="13937"/>
                    <a:pt x="18051" y="13824"/>
                  </a:cubicBezTo>
                  <a:lnTo>
                    <a:pt x="18051" y="13824"/>
                  </a:lnTo>
                  <a:cubicBezTo>
                    <a:pt x="17938" y="13695"/>
                    <a:pt x="17857" y="13534"/>
                    <a:pt x="17857" y="13373"/>
                  </a:cubicBezTo>
                  <a:lnTo>
                    <a:pt x="17857" y="11647"/>
                  </a:lnTo>
                  <a:cubicBezTo>
                    <a:pt x="17857" y="11292"/>
                    <a:pt x="18147" y="11002"/>
                    <a:pt x="18502" y="11002"/>
                  </a:cubicBezTo>
                  <a:close/>
                  <a:moveTo>
                    <a:pt x="19535" y="11534"/>
                  </a:moveTo>
                  <a:cubicBezTo>
                    <a:pt x="19551" y="11534"/>
                    <a:pt x="19583" y="11550"/>
                    <a:pt x="19599" y="11566"/>
                  </a:cubicBezTo>
                  <a:cubicBezTo>
                    <a:pt x="19615" y="11582"/>
                    <a:pt x="19631" y="11615"/>
                    <a:pt x="19631" y="11647"/>
                  </a:cubicBezTo>
                  <a:lnTo>
                    <a:pt x="19631" y="13373"/>
                  </a:lnTo>
                  <a:cubicBezTo>
                    <a:pt x="19631" y="13405"/>
                    <a:pt x="19615" y="13421"/>
                    <a:pt x="19599" y="13437"/>
                  </a:cubicBezTo>
                  <a:lnTo>
                    <a:pt x="19599" y="13437"/>
                  </a:lnTo>
                  <a:cubicBezTo>
                    <a:pt x="19583" y="13453"/>
                    <a:pt x="19551" y="13470"/>
                    <a:pt x="19535" y="13470"/>
                  </a:cubicBezTo>
                  <a:lnTo>
                    <a:pt x="18502" y="13470"/>
                  </a:lnTo>
                  <a:cubicBezTo>
                    <a:pt x="18486" y="13470"/>
                    <a:pt x="18454" y="13453"/>
                    <a:pt x="18438" y="13437"/>
                  </a:cubicBezTo>
                  <a:cubicBezTo>
                    <a:pt x="18422" y="13421"/>
                    <a:pt x="18405" y="13389"/>
                    <a:pt x="18405" y="13373"/>
                  </a:cubicBezTo>
                  <a:lnTo>
                    <a:pt x="18405" y="11631"/>
                  </a:lnTo>
                  <a:cubicBezTo>
                    <a:pt x="18405" y="11615"/>
                    <a:pt x="18422" y="11582"/>
                    <a:pt x="18438" y="11566"/>
                  </a:cubicBezTo>
                  <a:cubicBezTo>
                    <a:pt x="18454" y="11550"/>
                    <a:pt x="18486" y="11534"/>
                    <a:pt x="18502" y="11534"/>
                  </a:cubicBezTo>
                  <a:close/>
                  <a:moveTo>
                    <a:pt x="33132" y="7163"/>
                  </a:moveTo>
                  <a:lnTo>
                    <a:pt x="21067" y="7163"/>
                  </a:lnTo>
                  <a:cubicBezTo>
                    <a:pt x="20196" y="7163"/>
                    <a:pt x="19486" y="7872"/>
                    <a:pt x="19486" y="8743"/>
                  </a:cubicBezTo>
                  <a:lnTo>
                    <a:pt x="19486" y="9647"/>
                  </a:lnTo>
                  <a:lnTo>
                    <a:pt x="20180" y="9647"/>
                  </a:lnTo>
                  <a:cubicBezTo>
                    <a:pt x="20502" y="9630"/>
                    <a:pt x="20809" y="9760"/>
                    <a:pt x="21035" y="9985"/>
                  </a:cubicBezTo>
                  <a:cubicBezTo>
                    <a:pt x="21164" y="10098"/>
                    <a:pt x="21244" y="10243"/>
                    <a:pt x="21309" y="10405"/>
                  </a:cubicBezTo>
                  <a:lnTo>
                    <a:pt x="34778" y="10405"/>
                  </a:lnTo>
                  <a:lnTo>
                    <a:pt x="34778" y="8743"/>
                  </a:lnTo>
                  <a:cubicBezTo>
                    <a:pt x="34762" y="7872"/>
                    <a:pt x="34068" y="7163"/>
                    <a:pt x="33181" y="7163"/>
                  </a:cubicBezTo>
                  <a:close/>
                  <a:moveTo>
                    <a:pt x="32729" y="6453"/>
                  </a:moveTo>
                  <a:cubicBezTo>
                    <a:pt x="32552" y="5517"/>
                    <a:pt x="31745" y="4840"/>
                    <a:pt x="30794" y="4840"/>
                  </a:cubicBezTo>
                  <a:lnTo>
                    <a:pt x="23454" y="4840"/>
                  </a:lnTo>
                  <a:cubicBezTo>
                    <a:pt x="22503" y="4840"/>
                    <a:pt x="21696" y="5517"/>
                    <a:pt x="21519" y="6453"/>
                  </a:cubicBezTo>
                  <a:close/>
                  <a:moveTo>
                    <a:pt x="34762" y="14066"/>
                  </a:moveTo>
                  <a:lnTo>
                    <a:pt x="21390" y="14066"/>
                  </a:lnTo>
                  <a:lnTo>
                    <a:pt x="21390" y="10937"/>
                  </a:lnTo>
                  <a:lnTo>
                    <a:pt x="34778" y="10937"/>
                  </a:lnTo>
                  <a:lnTo>
                    <a:pt x="34778" y="14082"/>
                  </a:lnTo>
                  <a:close/>
                  <a:moveTo>
                    <a:pt x="17825" y="14679"/>
                  </a:moveTo>
                  <a:cubicBezTo>
                    <a:pt x="17551" y="14663"/>
                    <a:pt x="17341" y="14453"/>
                    <a:pt x="17341" y="14195"/>
                  </a:cubicBezTo>
                  <a:lnTo>
                    <a:pt x="17341" y="10824"/>
                  </a:lnTo>
                  <a:cubicBezTo>
                    <a:pt x="17341" y="10695"/>
                    <a:pt x="17405" y="10582"/>
                    <a:pt x="17486" y="10485"/>
                  </a:cubicBezTo>
                  <a:lnTo>
                    <a:pt x="17486" y="10485"/>
                  </a:lnTo>
                  <a:cubicBezTo>
                    <a:pt x="17583" y="10389"/>
                    <a:pt x="17696" y="10340"/>
                    <a:pt x="17841" y="10340"/>
                  </a:cubicBezTo>
                  <a:lnTo>
                    <a:pt x="20180" y="10340"/>
                  </a:lnTo>
                  <a:cubicBezTo>
                    <a:pt x="20438" y="10340"/>
                    <a:pt x="20664" y="10566"/>
                    <a:pt x="20664" y="10824"/>
                  </a:cubicBezTo>
                  <a:lnTo>
                    <a:pt x="20664" y="14179"/>
                  </a:lnTo>
                  <a:cubicBezTo>
                    <a:pt x="20664" y="14308"/>
                    <a:pt x="20615" y="14437"/>
                    <a:pt x="20519" y="14518"/>
                  </a:cubicBezTo>
                  <a:lnTo>
                    <a:pt x="20519" y="14518"/>
                  </a:lnTo>
                  <a:cubicBezTo>
                    <a:pt x="20438" y="14615"/>
                    <a:pt x="20309" y="14663"/>
                    <a:pt x="20180" y="14663"/>
                  </a:cubicBezTo>
                  <a:lnTo>
                    <a:pt x="17825" y="14663"/>
                  </a:lnTo>
                  <a:close/>
                  <a:moveTo>
                    <a:pt x="33181" y="19680"/>
                  </a:moveTo>
                  <a:lnTo>
                    <a:pt x="34068" y="19680"/>
                  </a:lnTo>
                  <a:lnTo>
                    <a:pt x="34068" y="23680"/>
                  </a:lnTo>
                  <a:lnTo>
                    <a:pt x="29052" y="23680"/>
                  </a:lnTo>
                  <a:lnTo>
                    <a:pt x="29052" y="19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35863" y="4104538"/>
              <a:ext cx="78451" cy="148523"/>
            </a:xfrm>
            <a:custGeom>
              <a:avLst/>
              <a:gdLst/>
              <a:ahLst/>
              <a:cxnLst/>
              <a:rect l="l" t="t" r="r" b="b"/>
              <a:pathLst>
                <a:path w="1807" h="3421" extrusionOk="0">
                  <a:moveTo>
                    <a:pt x="1226" y="2210"/>
                  </a:moveTo>
                  <a:lnTo>
                    <a:pt x="1226" y="1210"/>
                  </a:lnTo>
                  <a:cubicBezTo>
                    <a:pt x="1226" y="726"/>
                    <a:pt x="1436" y="291"/>
                    <a:pt x="1807" y="0"/>
                  </a:cubicBezTo>
                  <a:lnTo>
                    <a:pt x="1210" y="0"/>
                  </a:lnTo>
                  <a:cubicBezTo>
                    <a:pt x="888" y="0"/>
                    <a:pt x="581" y="113"/>
                    <a:pt x="355" y="355"/>
                  </a:cubicBezTo>
                  <a:lnTo>
                    <a:pt x="339" y="371"/>
                  </a:lnTo>
                  <a:cubicBezTo>
                    <a:pt x="129" y="581"/>
                    <a:pt x="0" y="888"/>
                    <a:pt x="0" y="1210"/>
                  </a:cubicBezTo>
                  <a:lnTo>
                    <a:pt x="0" y="2210"/>
                  </a:lnTo>
                  <a:cubicBezTo>
                    <a:pt x="0" y="2533"/>
                    <a:pt x="129" y="2839"/>
                    <a:pt x="355" y="3065"/>
                  </a:cubicBezTo>
                  <a:lnTo>
                    <a:pt x="355" y="3065"/>
                  </a:lnTo>
                  <a:cubicBezTo>
                    <a:pt x="581" y="3291"/>
                    <a:pt x="888" y="3420"/>
                    <a:pt x="1210" y="3420"/>
                  </a:cubicBezTo>
                  <a:lnTo>
                    <a:pt x="1807" y="3420"/>
                  </a:lnTo>
                  <a:cubicBezTo>
                    <a:pt x="1436" y="3130"/>
                    <a:pt x="1226" y="2678"/>
                    <a:pt x="1226" y="2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175645" y="4384654"/>
              <a:ext cx="72156" cy="107886"/>
            </a:xfrm>
            <a:custGeom>
              <a:avLst/>
              <a:gdLst/>
              <a:ahLst/>
              <a:cxnLst/>
              <a:rect l="l" t="t" r="r" b="b"/>
              <a:pathLst>
                <a:path w="1662" h="2485" extrusionOk="0">
                  <a:moveTo>
                    <a:pt x="839" y="1581"/>
                  </a:moveTo>
                  <a:cubicBezTo>
                    <a:pt x="839" y="952"/>
                    <a:pt x="1145" y="372"/>
                    <a:pt x="1662" y="1"/>
                  </a:cubicBezTo>
                  <a:lnTo>
                    <a:pt x="1581" y="1"/>
                  </a:lnTo>
                  <a:cubicBezTo>
                    <a:pt x="710" y="1"/>
                    <a:pt x="0" y="710"/>
                    <a:pt x="0" y="1581"/>
                  </a:cubicBezTo>
                  <a:lnTo>
                    <a:pt x="0" y="2485"/>
                  </a:lnTo>
                  <a:lnTo>
                    <a:pt x="694" y="2485"/>
                  </a:lnTo>
                  <a:cubicBezTo>
                    <a:pt x="742" y="2468"/>
                    <a:pt x="791" y="2468"/>
                    <a:pt x="839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" name="Google Shape;538;p16"/>
          <p:cNvGrpSpPr/>
          <p:nvPr/>
        </p:nvGrpSpPr>
        <p:grpSpPr>
          <a:xfrm flipH="1">
            <a:off x="5141147" y="5577247"/>
            <a:ext cx="1148435" cy="1179156"/>
            <a:chOff x="7551100" y="1029875"/>
            <a:chExt cx="597106" cy="613079"/>
          </a:xfrm>
        </p:grpSpPr>
        <p:sp>
          <p:nvSpPr>
            <p:cNvPr id="539" name="Google Shape;539;p16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2" name="Google Shape;542;p16"/>
          <p:cNvGrpSpPr/>
          <p:nvPr/>
        </p:nvGrpSpPr>
        <p:grpSpPr>
          <a:xfrm flipH="1">
            <a:off x="7529613" y="5577247"/>
            <a:ext cx="1148435" cy="1179156"/>
            <a:chOff x="7551100" y="1029875"/>
            <a:chExt cx="597106" cy="613079"/>
          </a:xfrm>
        </p:grpSpPr>
        <p:sp>
          <p:nvSpPr>
            <p:cNvPr id="543" name="Google Shape;543;p16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6"/>
          <p:cNvGrpSpPr/>
          <p:nvPr/>
        </p:nvGrpSpPr>
        <p:grpSpPr>
          <a:xfrm flipH="1">
            <a:off x="10177480" y="5577247"/>
            <a:ext cx="1148435" cy="1179156"/>
            <a:chOff x="7551100" y="1029875"/>
            <a:chExt cx="597106" cy="613079"/>
          </a:xfrm>
        </p:grpSpPr>
        <p:sp>
          <p:nvSpPr>
            <p:cNvPr id="547" name="Google Shape;547;p16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0" name="Google Shape;550;p16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551" name="Google Shape;551;p16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6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6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26975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Quote 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7"/>
          <p:cNvSpPr txBox="1">
            <a:spLocks noGrp="1"/>
          </p:cNvSpPr>
          <p:nvPr>
            <p:ph type="title"/>
          </p:nvPr>
        </p:nvSpPr>
        <p:spPr>
          <a:xfrm>
            <a:off x="3718600" y="3940033"/>
            <a:ext cx="57008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subTitle" idx="1"/>
          </p:nvPr>
        </p:nvSpPr>
        <p:spPr>
          <a:xfrm>
            <a:off x="2356600" y="2415600"/>
            <a:ext cx="74788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7"/>
          <p:cNvSpPr/>
          <p:nvPr/>
        </p:nvSpPr>
        <p:spPr>
          <a:xfrm rot="5400000" flipH="1">
            <a:off x="8884767" y="4077333"/>
            <a:ext cx="54208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7"/>
          <p:cNvSpPr/>
          <p:nvPr/>
        </p:nvSpPr>
        <p:spPr>
          <a:xfrm rot="5400000" flipH="1">
            <a:off x="8563167" y="4077333"/>
            <a:ext cx="54208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7"/>
          <p:cNvSpPr/>
          <p:nvPr/>
        </p:nvSpPr>
        <p:spPr>
          <a:xfrm rot="5400000" flipH="1">
            <a:off x="8241567" y="4077333"/>
            <a:ext cx="54208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17"/>
          <p:cNvSpPr/>
          <p:nvPr/>
        </p:nvSpPr>
        <p:spPr>
          <a:xfrm rot="5400000" flipH="1">
            <a:off x="-1421700" y="2258967"/>
            <a:ext cx="50740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17"/>
          <p:cNvSpPr/>
          <p:nvPr/>
        </p:nvSpPr>
        <p:spPr>
          <a:xfrm rot="5400000" flipH="1">
            <a:off x="-1743300" y="2258967"/>
            <a:ext cx="50740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 rot="5400000" flipH="1">
            <a:off x="-2064900" y="2258967"/>
            <a:ext cx="50740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17"/>
          <p:cNvGrpSpPr/>
          <p:nvPr/>
        </p:nvGrpSpPr>
        <p:grpSpPr>
          <a:xfrm flipH="1">
            <a:off x="10676487" y="60409"/>
            <a:ext cx="1284733" cy="1319184"/>
            <a:chOff x="7551100" y="1029875"/>
            <a:chExt cx="597106" cy="613079"/>
          </a:xfrm>
        </p:grpSpPr>
        <p:sp>
          <p:nvSpPr>
            <p:cNvPr id="565" name="Google Shape;565;p17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" name="Google Shape;569;p17"/>
          <p:cNvGrpSpPr/>
          <p:nvPr/>
        </p:nvGrpSpPr>
        <p:grpSpPr>
          <a:xfrm flipH="1">
            <a:off x="207920" y="5333543"/>
            <a:ext cx="1284733" cy="1319184"/>
            <a:chOff x="7551100" y="1029875"/>
            <a:chExt cx="597106" cy="613079"/>
          </a:xfrm>
        </p:grpSpPr>
        <p:sp>
          <p:nvSpPr>
            <p:cNvPr id="570" name="Google Shape;570;p17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" name="Google Shape;574;p17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575" name="Google Shape;575;p17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118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454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1" name="Google Shape;581;p18"/>
          <p:cNvSpPr txBox="1">
            <a:spLocks noGrp="1"/>
          </p:cNvSpPr>
          <p:nvPr>
            <p:ph type="subTitle" idx="1"/>
          </p:nvPr>
        </p:nvSpPr>
        <p:spPr>
          <a:xfrm>
            <a:off x="5187000" y="2964767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82" name="Google Shape;582;p18"/>
          <p:cNvSpPr txBox="1">
            <a:spLocks noGrp="1"/>
          </p:cNvSpPr>
          <p:nvPr>
            <p:ph type="subTitle" idx="2"/>
          </p:nvPr>
        </p:nvSpPr>
        <p:spPr>
          <a:xfrm>
            <a:off x="5187000" y="3339167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8"/>
          <p:cNvSpPr txBox="1">
            <a:spLocks noGrp="1"/>
          </p:cNvSpPr>
          <p:nvPr>
            <p:ph type="subTitle" idx="3"/>
          </p:nvPr>
        </p:nvSpPr>
        <p:spPr>
          <a:xfrm>
            <a:off x="1603333" y="2964767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84" name="Google Shape;584;p18"/>
          <p:cNvSpPr txBox="1">
            <a:spLocks noGrp="1"/>
          </p:cNvSpPr>
          <p:nvPr>
            <p:ph type="subTitle" idx="4"/>
          </p:nvPr>
        </p:nvSpPr>
        <p:spPr>
          <a:xfrm>
            <a:off x="1603333" y="3339167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8"/>
          <p:cNvSpPr txBox="1">
            <a:spLocks noGrp="1"/>
          </p:cNvSpPr>
          <p:nvPr>
            <p:ph type="subTitle" idx="5"/>
          </p:nvPr>
        </p:nvSpPr>
        <p:spPr>
          <a:xfrm>
            <a:off x="5187000" y="50703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86" name="Google Shape;586;p18"/>
          <p:cNvSpPr txBox="1">
            <a:spLocks noGrp="1"/>
          </p:cNvSpPr>
          <p:nvPr>
            <p:ph type="subTitle" idx="6"/>
          </p:nvPr>
        </p:nvSpPr>
        <p:spPr>
          <a:xfrm>
            <a:off x="5187000" y="5444700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8"/>
          <p:cNvSpPr txBox="1">
            <a:spLocks noGrp="1"/>
          </p:cNvSpPr>
          <p:nvPr>
            <p:ph type="subTitle" idx="7"/>
          </p:nvPr>
        </p:nvSpPr>
        <p:spPr>
          <a:xfrm>
            <a:off x="1603333" y="50703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588" name="Google Shape;588;p18"/>
          <p:cNvSpPr txBox="1">
            <a:spLocks noGrp="1"/>
          </p:cNvSpPr>
          <p:nvPr>
            <p:ph type="subTitle" idx="8"/>
          </p:nvPr>
        </p:nvSpPr>
        <p:spPr>
          <a:xfrm>
            <a:off x="1603333" y="5444700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9" name="Google Shape;589;p18"/>
          <p:cNvGrpSpPr/>
          <p:nvPr/>
        </p:nvGrpSpPr>
        <p:grpSpPr>
          <a:xfrm>
            <a:off x="9471200" y="3777835"/>
            <a:ext cx="2286035" cy="2971071"/>
            <a:chOff x="7289225" y="2915126"/>
            <a:chExt cx="1714526" cy="2228303"/>
          </a:xfrm>
        </p:grpSpPr>
        <p:sp>
          <p:nvSpPr>
            <p:cNvPr id="590" name="Google Shape;590;p18"/>
            <p:cNvSpPr/>
            <p:nvPr/>
          </p:nvSpPr>
          <p:spPr>
            <a:xfrm>
              <a:off x="7537340" y="3275598"/>
              <a:ext cx="285012" cy="1700491"/>
            </a:xfrm>
            <a:custGeom>
              <a:avLst/>
              <a:gdLst/>
              <a:ahLst/>
              <a:cxnLst/>
              <a:rect l="l" t="t" r="r" b="b"/>
              <a:pathLst>
                <a:path w="8062" h="48101" extrusionOk="0">
                  <a:moveTo>
                    <a:pt x="0" y="1606"/>
                  </a:moveTo>
                  <a:lnTo>
                    <a:pt x="0" y="46512"/>
                  </a:lnTo>
                  <a:cubicBezTo>
                    <a:pt x="17" y="47389"/>
                    <a:pt x="729" y="48101"/>
                    <a:pt x="1606" y="48101"/>
                  </a:cubicBezTo>
                  <a:lnTo>
                    <a:pt x="6472" y="48101"/>
                  </a:lnTo>
                  <a:cubicBezTo>
                    <a:pt x="7349" y="48101"/>
                    <a:pt x="8061" y="47389"/>
                    <a:pt x="8061" y="46512"/>
                  </a:cubicBezTo>
                  <a:lnTo>
                    <a:pt x="8061" y="1606"/>
                  </a:lnTo>
                  <a:cubicBezTo>
                    <a:pt x="8061" y="729"/>
                    <a:pt x="7349" y="17"/>
                    <a:pt x="6472" y="0"/>
                  </a:cubicBezTo>
                  <a:lnTo>
                    <a:pt x="1606" y="0"/>
                  </a:lnTo>
                  <a:cubicBezTo>
                    <a:pt x="729" y="17"/>
                    <a:pt x="17" y="729"/>
                    <a:pt x="0" y="16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7544941" y="3176111"/>
              <a:ext cx="270376" cy="99517"/>
            </a:xfrm>
            <a:custGeom>
              <a:avLst/>
              <a:gdLst/>
              <a:ahLst/>
              <a:cxnLst/>
              <a:rect l="l" t="t" r="r" b="b"/>
              <a:pathLst>
                <a:path w="7648" h="2815" extrusionOk="0">
                  <a:moveTo>
                    <a:pt x="1391" y="2814"/>
                  </a:moveTo>
                  <a:lnTo>
                    <a:pt x="6754" y="2814"/>
                  </a:lnTo>
                  <a:cubicBezTo>
                    <a:pt x="7250" y="2814"/>
                    <a:pt x="7648" y="2417"/>
                    <a:pt x="7648" y="1937"/>
                  </a:cubicBezTo>
                  <a:lnTo>
                    <a:pt x="7648" y="878"/>
                  </a:lnTo>
                  <a:cubicBezTo>
                    <a:pt x="7648" y="398"/>
                    <a:pt x="7250" y="0"/>
                    <a:pt x="6754" y="0"/>
                  </a:cubicBezTo>
                  <a:lnTo>
                    <a:pt x="894" y="0"/>
                  </a:lnTo>
                  <a:cubicBezTo>
                    <a:pt x="398" y="0"/>
                    <a:pt x="0" y="398"/>
                    <a:pt x="0" y="878"/>
                  </a:cubicBezTo>
                  <a:lnTo>
                    <a:pt x="0" y="1937"/>
                  </a:lnTo>
                  <a:cubicBezTo>
                    <a:pt x="0" y="2417"/>
                    <a:pt x="398" y="2814"/>
                    <a:pt x="894" y="28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7544941" y="2927394"/>
              <a:ext cx="270376" cy="248740"/>
            </a:xfrm>
            <a:custGeom>
              <a:avLst/>
              <a:gdLst/>
              <a:ahLst/>
              <a:cxnLst/>
              <a:rect l="l" t="t" r="r" b="b"/>
              <a:pathLst>
                <a:path w="7648" h="7036" extrusionOk="0">
                  <a:moveTo>
                    <a:pt x="2202" y="1"/>
                  </a:moveTo>
                  <a:cubicBezTo>
                    <a:pt x="977" y="1"/>
                    <a:pt x="0" y="994"/>
                    <a:pt x="0" y="2219"/>
                  </a:cubicBezTo>
                  <a:lnTo>
                    <a:pt x="0" y="4817"/>
                  </a:lnTo>
                  <a:cubicBezTo>
                    <a:pt x="0" y="6042"/>
                    <a:pt x="977" y="7035"/>
                    <a:pt x="2202" y="7035"/>
                  </a:cubicBezTo>
                  <a:lnTo>
                    <a:pt x="5446" y="7035"/>
                  </a:lnTo>
                  <a:cubicBezTo>
                    <a:pt x="6671" y="7035"/>
                    <a:pt x="7648" y="6042"/>
                    <a:pt x="7648" y="4817"/>
                  </a:cubicBezTo>
                  <a:lnTo>
                    <a:pt x="7648" y="2219"/>
                  </a:lnTo>
                  <a:cubicBezTo>
                    <a:pt x="7648" y="994"/>
                    <a:pt x="6671" y="1"/>
                    <a:pt x="5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7822329" y="3356913"/>
              <a:ext cx="1169178" cy="1714561"/>
            </a:xfrm>
            <a:custGeom>
              <a:avLst/>
              <a:gdLst/>
              <a:ahLst/>
              <a:cxnLst/>
              <a:rect l="l" t="t" r="r" b="b"/>
              <a:pathLst>
                <a:path w="33072" h="48499" extrusionOk="0">
                  <a:moveTo>
                    <a:pt x="8905" y="8906"/>
                  </a:moveTo>
                  <a:cubicBezTo>
                    <a:pt x="8889" y="3990"/>
                    <a:pt x="4916" y="18"/>
                    <a:pt x="0" y="1"/>
                  </a:cubicBezTo>
                  <a:lnTo>
                    <a:pt x="0" y="2666"/>
                  </a:lnTo>
                  <a:cubicBezTo>
                    <a:pt x="3443" y="2666"/>
                    <a:pt x="6224" y="5463"/>
                    <a:pt x="6240" y="8906"/>
                  </a:cubicBezTo>
                  <a:cubicBezTo>
                    <a:pt x="6240" y="12233"/>
                    <a:pt x="8078" y="15295"/>
                    <a:pt x="10991" y="16884"/>
                  </a:cubicBezTo>
                  <a:cubicBezTo>
                    <a:pt x="12332" y="17612"/>
                    <a:pt x="13821" y="17993"/>
                    <a:pt x="15344" y="17993"/>
                  </a:cubicBezTo>
                  <a:lnTo>
                    <a:pt x="24166" y="17993"/>
                  </a:lnTo>
                  <a:cubicBezTo>
                    <a:pt x="27609" y="18010"/>
                    <a:pt x="30406" y="20790"/>
                    <a:pt x="30406" y="24233"/>
                  </a:cubicBezTo>
                  <a:cubicBezTo>
                    <a:pt x="30423" y="28024"/>
                    <a:pt x="29413" y="31748"/>
                    <a:pt x="27510" y="35025"/>
                  </a:cubicBezTo>
                  <a:cubicBezTo>
                    <a:pt x="26103" y="37458"/>
                    <a:pt x="24232" y="39594"/>
                    <a:pt x="22015" y="41315"/>
                  </a:cubicBezTo>
                  <a:cubicBezTo>
                    <a:pt x="18241" y="44261"/>
                    <a:pt x="13589" y="45850"/>
                    <a:pt x="8806" y="45850"/>
                  </a:cubicBezTo>
                  <a:cubicBezTo>
                    <a:pt x="8574" y="45850"/>
                    <a:pt x="8359" y="45900"/>
                    <a:pt x="8160" y="46016"/>
                  </a:cubicBezTo>
                  <a:cubicBezTo>
                    <a:pt x="8558" y="46264"/>
                    <a:pt x="8806" y="46695"/>
                    <a:pt x="8806" y="47175"/>
                  </a:cubicBezTo>
                  <a:lnTo>
                    <a:pt x="8806" y="48499"/>
                  </a:lnTo>
                  <a:cubicBezTo>
                    <a:pt x="22147" y="48499"/>
                    <a:pt x="33071" y="37591"/>
                    <a:pt x="33071" y="24233"/>
                  </a:cubicBezTo>
                  <a:cubicBezTo>
                    <a:pt x="33055" y="19317"/>
                    <a:pt x="29082" y="15345"/>
                    <a:pt x="24166" y="15345"/>
                  </a:cubicBezTo>
                  <a:lnTo>
                    <a:pt x="15344" y="15345"/>
                  </a:lnTo>
                  <a:cubicBezTo>
                    <a:pt x="11785" y="15328"/>
                    <a:pt x="8922" y="12448"/>
                    <a:pt x="8905" y="8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7302093" y="4976137"/>
              <a:ext cx="831526" cy="154526"/>
            </a:xfrm>
            <a:custGeom>
              <a:avLst/>
              <a:gdLst/>
              <a:ahLst/>
              <a:cxnLst/>
              <a:rect l="l" t="t" r="r" b="b"/>
              <a:pathLst>
                <a:path w="23521" h="4371" extrusionOk="0">
                  <a:moveTo>
                    <a:pt x="22147" y="1"/>
                  </a:moveTo>
                  <a:lnTo>
                    <a:pt x="1374" y="1"/>
                  </a:lnTo>
                  <a:cubicBezTo>
                    <a:pt x="613" y="1"/>
                    <a:pt x="0" y="613"/>
                    <a:pt x="0" y="1375"/>
                  </a:cubicBezTo>
                  <a:lnTo>
                    <a:pt x="0" y="2997"/>
                  </a:lnTo>
                  <a:cubicBezTo>
                    <a:pt x="0" y="3758"/>
                    <a:pt x="613" y="4371"/>
                    <a:pt x="1374" y="4371"/>
                  </a:cubicBezTo>
                  <a:lnTo>
                    <a:pt x="22147" y="4371"/>
                  </a:lnTo>
                  <a:cubicBezTo>
                    <a:pt x="22892" y="4371"/>
                    <a:pt x="23521" y="3758"/>
                    <a:pt x="23521" y="2997"/>
                  </a:cubicBezTo>
                  <a:lnTo>
                    <a:pt x="23521" y="1375"/>
                  </a:lnTo>
                  <a:cubicBezTo>
                    <a:pt x="23521" y="895"/>
                    <a:pt x="23273" y="464"/>
                    <a:pt x="22875" y="216"/>
                  </a:cubicBezTo>
                  <a:cubicBezTo>
                    <a:pt x="22660" y="67"/>
                    <a:pt x="22395" y="1"/>
                    <a:pt x="221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7289225" y="2915126"/>
              <a:ext cx="1714526" cy="2228303"/>
            </a:xfrm>
            <a:custGeom>
              <a:avLst/>
              <a:gdLst/>
              <a:ahLst/>
              <a:cxnLst/>
              <a:rect l="l" t="t" r="r" b="b"/>
              <a:pathLst>
                <a:path w="48498" h="63031" extrusionOk="0">
                  <a:moveTo>
                    <a:pt x="13490" y="10560"/>
                  </a:moveTo>
                  <a:lnTo>
                    <a:pt x="8624" y="10560"/>
                  </a:lnTo>
                  <a:cubicBezTo>
                    <a:pt x="8293" y="10560"/>
                    <a:pt x="7978" y="10693"/>
                    <a:pt x="7747" y="10925"/>
                  </a:cubicBezTo>
                  <a:lnTo>
                    <a:pt x="7730" y="10941"/>
                  </a:lnTo>
                  <a:cubicBezTo>
                    <a:pt x="7498" y="11173"/>
                    <a:pt x="7382" y="11471"/>
                    <a:pt x="7382" y="11802"/>
                  </a:cubicBezTo>
                  <a:lnTo>
                    <a:pt x="7382" y="56708"/>
                  </a:lnTo>
                  <a:cubicBezTo>
                    <a:pt x="7382" y="57022"/>
                    <a:pt x="7515" y="57353"/>
                    <a:pt x="7747" y="57585"/>
                  </a:cubicBezTo>
                  <a:lnTo>
                    <a:pt x="7747" y="57585"/>
                  </a:lnTo>
                  <a:cubicBezTo>
                    <a:pt x="7978" y="57817"/>
                    <a:pt x="8293" y="57949"/>
                    <a:pt x="8624" y="57949"/>
                  </a:cubicBezTo>
                  <a:lnTo>
                    <a:pt x="13490" y="57949"/>
                  </a:lnTo>
                  <a:cubicBezTo>
                    <a:pt x="13821" y="57949"/>
                    <a:pt x="14136" y="57817"/>
                    <a:pt x="14367" y="57585"/>
                  </a:cubicBezTo>
                  <a:lnTo>
                    <a:pt x="14384" y="57568"/>
                  </a:lnTo>
                  <a:cubicBezTo>
                    <a:pt x="14599" y="57337"/>
                    <a:pt x="14732" y="57022"/>
                    <a:pt x="14732" y="56708"/>
                  </a:cubicBezTo>
                  <a:lnTo>
                    <a:pt x="14732" y="11802"/>
                  </a:lnTo>
                  <a:cubicBezTo>
                    <a:pt x="14732" y="11471"/>
                    <a:pt x="14599" y="11156"/>
                    <a:pt x="14367" y="10925"/>
                  </a:cubicBezTo>
                  <a:lnTo>
                    <a:pt x="14367" y="10925"/>
                  </a:lnTo>
                  <a:cubicBezTo>
                    <a:pt x="14136" y="10693"/>
                    <a:pt x="13821" y="10560"/>
                    <a:pt x="13490" y="10560"/>
                  </a:cubicBezTo>
                  <a:close/>
                  <a:moveTo>
                    <a:pt x="12679" y="695"/>
                  </a:moveTo>
                  <a:lnTo>
                    <a:pt x="9435" y="695"/>
                  </a:lnTo>
                  <a:cubicBezTo>
                    <a:pt x="8409" y="695"/>
                    <a:pt x="7581" y="1539"/>
                    <a:pt x="7581" y="2566"/>
                  </a:cubicBezTo>
                  <a:lnTo>
                    <a:pt x="7581" y="5181"/>
                  </a:lnTo>
                  <a:cubicBezTo>
                    <a:pt x="7581" y="6207"/>
                    <a:pt x="8409" y="7035"/>
                    <a:pt x="9435" y="7035"/>
                  </a:cubicBezTo>
                  <a:lnTo>
                    <a:pt x="12679" y="7035"/>
                  </a:lnTo>
                  <a:cubicBezTo>
                    <a:pt x="13705" y="7035"/>
                    <a:pt x="14533" y="6207"/>
                    <a:pt x="14533" y="5181"/>
                  </a:cubicBezTo>
                  <a:lnTo>
                    <a:pt x="14533" y="2566"/>
                  </a:lnTo>
                  <a:cubicBezTo>
                    <a:pt x="14533" y="1523"/>
                    <a:pt x="13705" y="695"/>
                    <a:pt x="12679" y="695"/>
                  </a:cubicBezTo>
                  <a:close/>
                  <a:moveTo>
                    <a:pt x="9435" y="0"/>
                  </a:moveTo>
                  <a:lnTo>
                    <a:pt x="12679" y="0"/>
                  </a:lnTo>
                  <a:cubicBezTo>
                    <a:pt x="14086" y="0"/>
                    <a:pt x="15228" y="1142"/>
                    <a:pt x="15245" y="2566"/>
                  </a:cubicBezTo>
                  <a:lnTo>
                    <a:pt x="15245" y="5164"/>
                  </a:lnTo>
                  <a:cubicBezTo>
                    <a:pt x="15228" y="5843"/>
                    <a:pt x="14963" y="6505"/>
                    <a:pt x="14483" y="6985"/>
                  </a:cubicBezTo>
                  <a:lnTo>
                    <a:pt x="14367" y="7084"/>
                  </a:lnTo>
                  <a:cubicBezTo>
                    <a:pt x="14566" y="7151"/>
                    <a:pt x="14732" y="7250"/>
                    <a:pt x="14881" y="7382"/>
                  </a:cubicBezTo>
                  <a:lnTo>
                    <a:pt x="14897" y="7415"/>
                  </a:lnTo>
                  <a:cubicBezTo>
                    <a:pt x="15112" y="7647"/>
                    <a:pt x="15228" y="7945"/>
                    <a:pt x="15245" y="8260"/>
                  </a:cubicBezTo>
                  <a:lnTo>
                    <a:pt x="15245" y="9319"/>
                  </a:lnTo>
                  <a:cubicBezTo>
                    <a:pt x="15228" y="9650"/>
                    <a:pt x="15112" y="9965"/>
                    <a:pt x="14881" y="10196"/>
                  </a:cubicBezTo>
                  <a:lnTo>
                    <a:pt x="14881" y="10196"/>
                  </a:lnTo>
                  <a:cubicBezTo>
                    <a:pt x="14831" y="10229"/>
                    <a:pt x="14781" y="10262"/>
                    <a:pt x="14748" y="10296"/>
                  </a:cubicBezTo>
                  <a:cubicBezTo>
                    <a:pt x="14781" y="10345"/>
                    <a:pt x="14831" y="10378"/>
                    <a:pt x="14864" y="10411"/>
                  </a:cubicBezTo>
                  <a:lnTo>
                    <a:pt x="14864" y="10411"/>
                  </a:lnTo>
                  <a:cubicBezTo>
                    <a:pt x="15228" y="10792"/>
                    <a:pt x="15443" y="11289"/>
                    <a:pt x="15443" y="11802"/>
                  </a:cubicBezTo>
                  <a:lnTo>
                    <a:pt x="15443" y="12149"/>
                  </a:lnTo>
                  <a:cubicBezTo>
                    <a:pt x="20409" y="12348"/>
                    <a:pt x="24332" y="16436"/>
                    <a:pt x="24348" y="21385"/>
                  </a:cubicBezTo>
                  <a:cubicBezTo>
                    <a:pt x="24348" y="24746"/>
                    <a:pt x="27079" y="27477"/>
                    <a:pt x="30440" y="27477"/>
                  </a:cubicBezTo>
                  <a:lnTo>
                    <a:pt x="39262" y="27477"/>
                  </a:lnTo>
                  <a:cubicBezTo>
                    <a:pt x="44360" y="27493"/>
                    <a:pt x="48498" y="31631"/>
                    <a:pt x="48498" y="36729"/>
                  </a:cubicBezTo>
                  <a:cubicBezTo>
                    <a:pt x="48465" y="50170"/>
                    <a:pt x="37689" y="61127"/>
                    <a:pt x="24249" y="61342"/>
                  </a:cubicBezTo>
                  <a:cubicBezTo>
                    <a:pt x="24233" y="61789"/>
                    <a:pt x="24050" y="62203"/>
                    <a:pt x="23736" y="62518"/>
                  </a:cubicBezTo>
                  <a:lnTo>
                    <a:pt x="23719" y="62534"/>
                  </a:lnTo>
                  <a:cubicBezTo>
                    <a:pt x="23388" y="62849"/>
                    <a:pt x="22958" y="63031"/>
                    <a:pt x="22511" y="63031"/>
                  </a:cubicBezTo>
                  <a:lnTo>
                    <a:pt x="1738" y="63031"/>
                  </a:lnTo>
                  <a:cubicBezTo>
                    <a:pt x="1275" y="63031"/>
                    <a:pt x="828" y="62849"/>
                    <a:pt x="513" y="62518"/>
                  </a:cubicBezTo>
                  <a:lnTo>
                    <a:pt x="513" y="62518"/>
                  </a:lnTo>
                  <a:cubicBezTo>
                    <a:pt x="182" y="62203"/>
                    <a:pt x="0" y="61756"/>
                    <a:pt x="0" y="61293"/>
                  </a:cubicBezTo>
                  <a:lnTo>
                    <a:pt x="0" y="59671"/>
                  </a:lnTo>
                  <a:cubicBezTo>
                    <a:pt x="0" y="59224"/>
                    <a:pt x="182" y="58777"/>
                    <a:pt x="513" y="58446"/>
                  </a:cubicBezTo>
                  <a:lnTo>
                    <a:pt x="530" y="58429"/>
                  </a:lnTo>
                  <a:cubicBezTo>
                    <a:pt x="861" y="58115"/>
                    <a:pt x="1291" y="57949"/>
                    <a:pt x="1738" y="57949"/>
                  </a:cubicBezTo>
                  <a:lnTo>
                    <a:pt x="7134" y="57949"/>
                  </a:lnTo>
                  <a:cubicBezTo>
                    <a:pt x="6836" y="57602"/>
                    <a:pt x="6671" y="57155"/>
                    <a:pt x="6671" y="56708"/>
                  </a:cubicBezTo>
                  <a:lnTo>
                    <a:pt x="6671" y="11802"/>
                  </a:lnTo>
                  <a:cubicBezTo>
                    <a:pt x="6671" y="11305"/>
                    <a:pt x="6869" y="10809"/>
                    <a:pt x="7233" y="10445"/>
                  </a:cubicBezTo>
                  <a:lnTo>
                    <a:pt x="7250" y="10428"/>
                  </a:lnTo>
                  <a:cubicBezTo>
                    <a:pt x="7283" y="10378"/>
                    <a:pt x="7333" y="10345"/>
                    <a:pt x="7382" y="10312"/>
                  </a:cubicBezTo>
                  <a:cubicBezTo>
                    <a:pt x="7333" y="10279"/>
                    <a:pt x="7283" y="10229"/>
                    <a:pt x="7250" y="10196"/>
                  </a:cubicBezTo>
                  <a:cubicBezTo>
                    <a:pt x="7002" y="9965"/>
                    <a:pt x="6869" y="9650"/>
                    <a:pt x="6886" y="9319"/>
                  </a:cubicBezTo>
                  <a:lnTo>
                    <a:pt x="6886" y="8276"/>
                  </a:lnTo>
                  <a:cubicBezTo>
                    <a:pt x="6869" y="7730"/>
                    <a:pt x="7233" y="7250"/>
                    <a:pt x="7747" y="7084"/>
                  </a:cubicBezTo>
                  <a:lnTo>
                    <a:pt x="7631" y="6985"/>
                  </a:lnTo>
                  <a:cubicBezTo>
                    <a:pt x="7151" y="6505"/>
                    <a:pt x="6869" y="5843"/>
                    <a:pt x="6886" y="5164"/>
                  </a:cubicBezTo>
                  <a:lnTo>
                    <a:pt x="6886" y="2566"/>
                  </a:lnTo>
                  <a:cubicBezTo>
                    <a:pt x="6886" y="1142"/>
                    <a:pt x="8028" y="0"/>
                    <a:pt x="9451" y="0"/>
                  </a:cubicBezTo>
                  <a:close/>
                  <a:moveTo>
                    <a:pt x="42854" y="32078"/>
                  </a:moveTo>
                  <a:lnTo>
                    <a:pt x="42854" y="46296"/>
                  </a:lnTo>
                  <a:cubicBezTo>
                    <a:pt x="44360" y="43334"/>
                    <a:pt x="45138" y="40056"/>
                    <a:pt x="45121" y="36729"/>
                  </a:cubicBezTo>
                  <a:cubicBezTo>
                    <a:pt x="45121" y="35173"/>
                    <a:pt x="44509" y="33684"/>
                    <a:pt x="43400" y="32575"/>
                  </a:cubicBezTo>
                  <a:cubicBezTo>
                    <a:pt x="43218" y="32409"/>
                    <a:pt x="43036" y="32244"/>
                    <a:pt x="42837" y="32078"/>
                  </a:cubicBezTo>
                  <a:close/>
                  <a:moveTo>
                    <a:pt x="42324" y="47273"/>
                  </a:moveTo>
                  <a:lnTo>
                    <a:pt x="42324" y="31714"/>
                  </a:lnTo>
                  <a:cubicBezTo>
                    <a:pt x="41397" y="31151"/>
                    <a:pt x="40338" y="30837"/>
                    <a:pt x="39245" y="30837"/>
                  </a:cubicBezTo>
                  <a:lnTo>
                    <a:pt x="37358" y="30837"/>
                  </a:lnTo>
                  <a:lnTo>
                    <a:pt x="37358" y="53149"/>
                  </a:lnTo>
                  <a:cubicBezTo>
                    <a:pt x="37888" y="52702"/>
                    <a:pt x="38401" y="52239"/>
                    <a:pt x="38898" y="51742"/>
                  </a:cubicBezTo>
                  <a:cubicBezTo>
                    <a:pt x="40222" y="50418"/>
                    <a:pt x="41381" y="48912"/>
                    <a:pt x="42324" y="47273"/>
                  </a:cubicBezTo>
                  <a:close/>
                  <a:moveTo>
                    <a:pt x="36812" y="53563"/>
                  </a:moveTo>
                  <a:lnTo>
                    <a:pt x="36812" y="30853"/>
                  </a:lnTo>
                  <a:lnTo>
                    <a:pt x="31846" y="30853"/>
                  </a:lnTo>
                  <a:lnTo>
                    <a:pt x="31846" y="56426"/>
                  </a:lnTo>
                  <a:cubicBezTo>
                    <a:pt x="33634" y="55698"/>
                    <a:pt x="35306" y="54738"/>
                    <a:pt x="36812" y="53563"/>
                  </a:cubicBezTo>
                  <a:close/>
                  <a:moveTo>
                    <a:pt x="31317" y="56642"/>
                  </a:moveTo>
                  <a:lnTo>
                    <a:pt x="31317" y="30853"/>
                  </a:lnTo>
                  <a:lnTo>
                    <a:pt x="30423" y="30853"/>
                  </a:lnTo>
                  <a:cubicBezTo>
                    <a:pt x="29016" y="30853"/>
                    <a:pt x="27626" y="30522"/>
                    <a:pt x="26351" y="29926"/>
                  </a:cubicBezTo>
                  <a:lnTo>
                    <a:pt x="26351" y="57850"/>
                  </a:lnTo>
                  <a:cubicBezTo>
                    <a:pt x="28056" y="57651"/>
                    <a:pt x="29711" y="57254"/>
                    <a:pt x="31317" y="56642"/>
                  </a:cubicBezTo>
                  <a:close/>
                  <a:moveTo>
                    <a:pt x="25822" y="57899"/>
                  </a:moveTo>
                  <a:lnTo>
                    <a:pt x="25822" y="29645"/>
                  </a:lnTo>
                  <a:cubicBezTo>
                    <a:pt x="22842" y="27957"/>
                    <a:pt x="20988" y="24812"/>
                    <a:pt x="20972" y="21385"/>
                  </a:cubicBezTo>
                  <a:cubicBezTo>
                    <a:pt x="20972" y="19995"/>
                    <a:pt x="20475" y="18654"/>
                    <a:pt x="19581" y="17595"/>
                  </a:cubicBezTo>
                  <a:lnTo>
                    <a:pt x="19581" y="57933"/>
                  </a:lnTo>
                  <a:lnTo>
                    <a:pt x="22511" y="57933"/>
                  </a:lnTo>
                  <a:cubicBezTo>
                    <a:pt x="22759" y="57933"/>
                    <a:pt x="23024" y="57999"/>
                    <a:pt x="23256" y="58115"/>
                  </a:cubicBezTo>
                  <a:cubicBezTo>
                    <a:pt x="23322" y="58082"/>
                    <a:pt x="23388" y="58065"/>
                    <a:pt x="23471" y="58048"/>
                  </a:cubicBezTo>
                  <a:cubicBezTo>
                    <a:pt x="23604" y="58015"/>
                    <a:pt x="23736" y="57999"/>
                    <a:pt x="23885" y="57999"/>
                  </a:cubicBezTo>
                  <a:cubicBezTo>
                    <a:pt x="24530" y="57999"/>
                    <a:pt x="25176" y="57966"/>
                    <a:pt x="25822" y="57899"/>
                  </a:cubicBezTo>
                  <a:close/>
                  <a:moveTo>
                    <a:pt x="19052" y="57933"/>
                  </a:moveTo>
                  <a:lnTo>
                    <a:pt x="19052" y="17049"/>
                  </a:lnTo>
                  <a:cubicBezTo>
                    <a:pt x="18059" y="16138"/>
                    <a:pt x="16784" y="15609"/>
                    <a:pt x="15443" y="15526"/>
                  </a:cubicBezTo>
                  <a:lnTo>
                    <a:pt x="15443" y="56691"/>
                  </a:lnTo>
                  <a:cubicBezTo>
                    <a:pt x="15443" y="57155"/>
                    <a:pt x="15278" y="57585"/>
                    <a:pt x="14996" y="57933"/>
                  </a:cubicBezTo>
                  <a:close/>
                  <a:moveTo>
                    <a:pt x="8127" y="9849"/>
                  </a:moveTo>
                  <a:lnTo>
                    <a:pt x="13987" y="9849"/>
                  </a:lnTo>
                  <a:cubicBezTo>
                    <a:pt x="14136" y="9849"/>
                    <a:pt x="14268" y="9782"/>
                    <a:pt x="14367" y="9683"/>
                  </a:cubicBezTo>
                  <a:lnTo>
                    <a:pt x="14367" y="9683"/>
                  </a:lnTo>
                  <a:cubicBezTo>
                    <a:pt x="14467" y="9584"/>
                    <a:pt x="14516" y="9451"/>
                    <a:pt x="14533" y="9319"/>
                  </a:cubicBezTo>
                  <a:lnTo>
                    <a:pt x="14533" y="8260"/>
                  </a:lnTo>
                  <a:cubicBezTo>
                    <a:pt x="14533" y="8127"/>
                    <a:pt x="14467" y="7995"/>
                    <a:pt x="14384" y="7896"/>
                  </a:cubicBezTo>
                  <a:lnTo>
                    <a:pt x="14367" y="7896"/>
                  </a:lnTo>
                  <a:cubicBezTo>
                    <a:pt x="14268" y="7780"/>
                    <a:pt x="14136" y="7730"/>
                    <a:pt x="13987" y="7730"/>
                  </a:cubicBezTo>
                  <a:lnTo>
                    <a:pt x="8127" y="7730"/>
                  </a:lnTo>
                  <a:cubicBezTo>
                    <a:pt x="7829" y="7730"/>
                    <a:pt x="7581" y="7962"/>
                    <a:pt x="7581" y="8260"/>
                  </a:cubicBezTo>
                  <a:lnTo>
                    <a:pt x="7581" y="9319"/>
                  </a:lnTo>
                  <a:cubicBezTo>
                    <a:pt x="7581" y="9600"/>
                    <a:pt x="7829" y="9849"/>
                    <a:pt x="8127" y="9849"/>
                  </a:cubicBezTo>
                  <a:close/>
                  <a:moveTo>
                    <a:pt x="23935" y="58694"/>
                  </a:moveTo>
                  <a:cubicBezTo>
                    <a:pt x="24133" y="58992"/>
                    <a:pt x="24233" y="59323"/>
                    <a:pt x="24233" y="59671"/>
                  </a:cubicBezTo>
                  <a:lnTo>
                    <a:pt x="24233" y="60631"/>
                  </a:lnTo>
                  <a:cubicBezTo>
                    <a:pt x="37276" y="60399"/>
                    <a:pt x="47753" y="49789"/>
                    <a:pt x="47786" y="36729"/>
                  </a:cubicBezTo>
                  <a:cubicBezTo>
                    <a:pt x="47786" y="32012"/>
                    <a:pt x="43963" y="28205"/>
                    <a:pt x="39245" y="28188"/>
                  </a:cubicBezTo>
                  <a:lnTo>
                    <a:pt x="30423" y="28188"/>
                  </a:lnTo>
                  <a:cubicBezTo>
                    <a:pt x="26666" y="28172"/>
                    <a:pt x="23637" y="25143"/>
                    <a:pt x="23620" y="21385"/>
                  </a:cubicBezTo>
                  <a:cubicBezTo>
                    <a:pt x="23604" y="16817"/>
                    <a:pt x="19995" y="13076"/>
                    <a:pt x="15443" y="12878"/>
                  </a:cubicBezTo>
                  <a:lnTo>
                    <a:pt x="15443" y="14814"/>
                  </a:lnTo>
                  <a:cubicBezTo>
                    <a:pt x="18936" y="15029"/>
                    <a:pt x="21667" y="17910"/>
                    <a:pt x="21683" y="21402"/>
                  </a:cubicBezTo>
                  <a:cubicBezTo>
                    <a:pt x="21700" y="26235"/>
                    <a:pt x="25606" y="30142"/>
                    <a:pt x="30423" y="30142"/>
                  </a:cubicBezTo>
                  <a:lnTo>
                    <a:pt x="39245" y="30142"/>
                  </a:lnTo>
                  <a:cubicBezTo>
                    <a:pt x="42887" y="30158"/>
                    <a:pt x="45833" y="33104"/>
                    <a:pt x="45850" y="36746"/>
                  </a:cubicBezTo>
                  <a:cubicBezTo>
                    <a:pt x="45800" y="48829"/>
                    <a:pt x="36034" y="58628"/>
                    <a:pt x="23935" y="58694"/>
                  </a:cubicBezTo>
                  <a:close/>
                  <a:moveTo>
                    <a:pt x="1738" y="62319"/>
                  </a:moveTo>
                  <a:lnTo>
                    <a:pt x="22511" y="62319"/>
                  </a:lnTo>
                  <a:cubicBezTo>
                    <a:pt x="22776" y="62319"/>
                    <a:pt x="23024" y="62203"/>
                    <a:pt x="23206" y="62038"/>
                  </a:cubicBezTo>
                  <a:lnTo>
                    <a:pt x="23223" y="62021"/>
                  </a:lnTo>
                  <a:cubicBezTo>
                    <a:pt x="23421" y="61822"/>
                    <a:pt x="23521" y="61558"/>
                    <a:pt x="23521" y="61293"/>
                  </a:cubicBezTo>
                  <a:lnTo>
                    <a:pt x="23521" y="59671"/>
                  </a:lnTo>
                  <a:cubicBezTo>
                    <a:pt x="23521" y="59406"/>
                    <a:pt x="23421" y="59141"/>
                    <a:pt x="23223" y="58942"/>
                  </a:cubicBezTo>
                  <a:lnTo>
                    <a:pt x="23223" y="58942"/>
                  </a:lnTo>
                  <a:cubicBezTo>
                    <a:pt x="23024" y="58760"/>
                    <a:pt x="22776" y="58644"/>
                    <a:pt x="22511" y="58644"/>
                  </a:cubicBezTo>
                  <a:lnTo>
                    <a:pt x="1738" y="58644"/>
                  </a:lnTo>
                  <a:cubicBezTo>
                    <a:pt x="1473" y="58644"/>
                    <a:pt x="1225" y="58760"/>
                    <a:pt x="1026" y="58926"/>
                  </a:cubicBezTo>
                  <a:lnTo>
                    <a:pt x="1010" y="58959"/>
                  </a:lnTo>
                  <a:cubicBezTo>
                    <a:pt x="828" y="59141"/>
                    <a:pt x="712" y="59406"/>
                    <a:pt x="712" y="59671"/>
                  </a:cubicBezTo>
                  <a:lnTo>
                    <a:pt x="712" y="61293"/>
                  </a:lnTo>
                  <a:cubicBezTo>
                    <a:pt x="712" y="61558"/>
                    <a:pt x="828" y="61822"/>
                    <a:pt x="1010" y="62021"/>
                  </a:cubicBezTo>
                  <a:lnTo>
                    <a:pt x="1010" y="62021"/>
                  </a:lnTo>
                  <a:cubicBezTo>
                    <a:pt x="1209" y="62203"/>
                    <a:pt x="1457" y="62302"/>
                    <a:pt x="1738" y="62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6" name="Google Shape;596;p18"/>
          <p:cNvSpPr/>
          <p:nvPr/>
        </p:nvSpPr>
        <p:spPr>
          <a:xfrm>
            <a:off x="10659373" y="593366"/>
            <a:ext cx="314595" cy="476004"/>
          </a:xfrm>
          <a:custGeom>
            <a:avLst/>
            <a:gdLst/>
            <a:ahLst/>
            <a:cxnLst/>
            <a:rect l="l" t="t" r="r" b="b"/>
            <a:pathLst>
              <a:path w="6617" h="10012" extrusionOk="0">
                <a:moveTo>
                  <a:pt x="2945" y="1"/>
                </a:moveTo>
                <a:cubicBezTo>
                  <a:pt x="2900" y="1"/>
                  <a:pt x="2854" y="8"/>
                  <a:pt x="2805" y="25"/>
                </a:cubicBezTo>
                <a:cubicBezTo>
                  <a:pt x="2647" y="56"/>
                  <a:pt x="2521" y="214"/>
                  <a:pt x="2521" y="434"/>
                </a:cubicBezTo>
                <a:lnTo>
                  <a:pt x="2521" y="6924"/>
                </a:lnTo>
                <a:cubicBezTo>
                  <a:pt x="2301" y="6767"/>
                  <a:pt x="2017" y="6704"/>
                  <a:pt x="1702" y="6704"/>
                </a:cubicBezTo>
                <a:cubicBezTo>
                  <a:pt x="788" y="6704"/>
                  <a:pt x="64" y="7428"/>
                  <a:pt x="64" y="8342"/>
                </a:cubicBezTo>
                <a:cubicBezTo>
                  <a:pt x="1" y="9256"/>
                  <a:pt x="757" y="10012"/>
                  <a:pt x="1671" y="10012"/>
                </a:cubicBezTo>
                <a:cubicBezTo>
                  <a:pt x="2584" y="10012"/>
                  <a:pt x="3309" y="9256"/>
                  <a:pt x="3309" y="8342"/>
                </a:cubicBezTo>
                <a:lnTo>
                  <a:pt x="3309" y="1820"/>
                </a:lnTo>
                <a:cubicBezTo>
                  <a:pt x="3907" y="2545"/>
                  <a:pt x="4632" y="3144"/>
                  <a:pt x="5294" y="3616"/>
                </a:cubicBezTo>
                <a:cubicBezTo>
                  <a:pt x="5609" y="3868"/>
                  <a:pt x="5798" y="4215"/>
                  <a:pt x="5798" y="4593"/>
                </a:cubicBezTo>
                <a:cubicBezTo>
                  <a:pt x="5798" y="5286"/>
                  <a:pt x="5262" y="5822"/>
                  <a:pt x="4537" y="5822"/>
                </a:cubicBezTo>
                <a:cubicBezTo>
                  <a:pt x="4317" y="5822"/>
                  <a:pt x="4159" y="6011"/>
                  <a:pt x="4159" y="6263"/>
                </a:cubicBezTo>
                <a:cubicBezTo>
                  <a:pt x="4159" y="6483"/>
                  <a:pt x="4348" y="6704"/>
                  <a:pt x="4537" y="6704"/>
                </a:cubicBezTo>
                <a:cubicBezTo>
                  <a:pt x="5672" y="6704"/>
                  <a:pt x="6617" y="5727"/>
                  <a:pt x="6617" y="4593"/>
                </a:cubicBezTo>
                <a:cubicBezTo>
                  <a:pt x="6617" y="3931"/>
                  <a:pt x="6302" y="3333"/>
                  <a:pt x="5798" y="2955"/>
                </a:cubicBezTo>
                <a:cubicBezTo>
                  <a:pt x="5042" y="2388"/>
                  <a:pt x="4317" y="1726"/>
                  <a:pt x="3750" y="907"/>
                </a:cubicBezTo>
                <a:lnTo>
                  <a:pt x="3277" y="182"/>
                </a:lnTo>
                <a:cubicBezTo>
                  <a:pt x="3184" y="65"/>
                  <a:pt x="3073" y="1"/>
                  <a:pt x="294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18"/>
          <p:cNvSpPr/>
          <p:nvPr/>
        </p:nvSpPr>
        <p:spPr>
          <a:xfrm>
            <a:off x="10108665" y="2691211"/>
            <a:ext cx="706331" cy="824797"/>
          </a:xfrm>
          <a:custGeom>
            <a:avLst/>
            <a:gdLst/>
            <a:ahLst/>
            <a:cxnLst/>
            <a:rect l="l" t="t" r="r" b="b"/>
            <a:pathLst>
              <a:path w="9164" h="10701" extrusionOk="0">
                <a:moveTo>
                  <a:pt x="8747" y="0"/>
                </a:moveTo>
                <a:cubicBezTo>
                  <a:pt x="8709" y="0"/>
                  <a:pt x="8671" y="7"/>
                  <a:pt x="8633" y="21"/>
                </a:cubicBezTo>
                <a:lnTo>
                  <a:pt x="2804" y="1659"/>
                </a:lnTo>
                <a:cubicBezTo>
                  <a:pt x="2584" y="1690"/>
                  <a:pt x="2489" y="1848"/>
                  <a:pt x="2489" y="2069"/>
                </a:cubicBezTo>
                <a:lnTo>
                  <a:pt x="2489" y="7645"/>
                </a:lnTo>
                <a:cubicBezTo>
                  <a:pt x="2237" y="7487"/>
                  <a:pt x="1985" y="7424"/>
                  <a:pt x="1670" y="7424"/>
                </a:cubicBezTo>
                <a:cubicBezTo>
                  <a:pt x="757" y="7424"/>
                  <a:pt x="1" y="8149"/>
                  <a:pt x="1" y="9063"/>
                </a:cubicBezTo>
                <a:cubicBezTo>
                  <a:pt x="1" y="9976"/>
                  <a:pt x="757" y="10701"/>
                  <a:pt x="1670" y="10701"/>
                </a:cubicBezTo>
                <a:cubicBezTo>
                  <a:pt x="2552" y="10701"/>
                  <a:pt x="3309" y="9976"/>
                  <a:pt x="3309" y="9063"/>
                </a:cubicBezTo>
                <a:lnTo>
                  <a:pt x="3309" y="3990"/>
                </a:lnTo>
                <a:lnTo>
                  <a:pt x="8318" y="2573"/>
                </a:lnTo>
                <a:lnTo>
                  <a:pt x="8318" y="5944"/>
                </a:lnTo>
                <a:cubicBezTo>
                  <a:pt x="8066" y="5786"/>
                  <a:pt x="7814" y="5723"/>
                  <a:pt x="7499" y="5723"/>
                </a:cubicBezTo>
                <a:cubicBezTo>
                  <a:pt x="6585" y="5723"/>
                  <a:pt x="5829" y="6448"/>
                  <a:pt x="5829" y="7361"/>
                </a:cubicBezTo>
                <a:cubicBezTo>
                  <a:pt x="5829" y="8275"/>
                  <a:pt x="6585" y="9031"/>
                  <a:pt x="7499" y="9031"/>
                </a:cubicBezTo>
                <a:cubicBezTo>
                  <a:pt x="8381" y="9031"/>
                  <a:pt x="9137" y="8275"/>
                  <a:pt x="9137" y="7361"/>
                </a:cubicBezTo>
                <a:lnTo>
                  <a:pt x="9137" y="367"/>
                </a:lnTo>
                <a:cubicBezTo>
                  <a:pt x="9164" y="207"/>
                  <a:pt x="8963" y="0"/>
                  <a:pt x="8747" y="0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18"/>
          <p:cNvSpPr/>
          <p:nvPr/>
        </p:nvSpPr>
        <p:spPr>
          <a:xfrm>
            <a:off x="9831736" y="1291178"/>
            <a:ext cx="473865" cy="716959"/>
          </a:xfrm>
          <a:custGeom>
            <a:avLst/>
            <a:gdLst/>
            <a:ahLst/>
            <a:cxnLst/>
            <a:rect l="l" t="t" r="r" b="b"/>
            <a:pathLst>
              <a:path w="6617" h="10012" extrusionOk="0">
                <a:moveTo>
                  <a:pt x="2945" y="1"/>
                </a:moveTo>
                <a:cubicBezTo>
                  <a:pt x="2900" y="1"/>
                  <a:pt x="2854" y="8"/>
                  <a:pt x="2805" y="25"/>
                </a:cubicBezTo>
                <a:cubicBezTo>
                  <a:pt x="2647" y="56"/>
                  <a:pt x="2521" y="214"/>
                  <a:pt x="2521" y="434"/>
                </a:cubicBezTo>
                <a:lnTo>
                  <a:pt x="2521" y="6924"/>
                </a:lnTo>
                <a:cubicBezTo>
                  <a:pt x="2301" y="6767"/>
                  <a:pt x="2017" y="6704"/>
                  <a:pt x="1702" y="6704"/>
                </a:cubicBezTo>
                <a:cubicBezTo>
                  <a:pt x="788" y="6704"/>
                  <a:pt x="64" y="7428"/>
                  <a:pt x="64" y="8342"/>
                </a:cubicBezTo>
                <a:cubicBezTo>
                  <a:pt x="1" y="9256"/>
                  <a:pt x="757" y="10012"/>
                  <a:pt x="1671" y="10012"/>
                </a:cubicBezTo>
                <a:cubicBezTo>
                  <a:pt x="2584" y="10012"/>
                  <a:pt x="3309" y="9256"/>
                  <a:pt x="3309" y="8342"/>
                </a:cubicBezTo>
                <a:lnTo>
                  <a:pt x="3309" y="1820"/>
                </a:lnTo>
                <a:cubicBezTo>
                  <a:pt x="3907" y="2545"/>
                  <a:pt x="4632" y="3144"/>
                  <a:pt x="5294" y="3616"/>
                </a:cubicBezTo>
                <a:cubicBezTo>
                  <a:pt x="5609" y="3868"/>
                  <a:pt x="5798" y="4215"/>
                  <a:pt x="5798" y="4593"/>
                </a:cubicBezTo>
                <a:cubicBezTo>
                  <a:pt x="5798" y="5286"/>
                  <a:pt x="5262" y="5822"/>
                  <a:pt x="4537" y="5822"/>
                </a:cubicBezTo>
                <a:cubicBezTo>
                  <a:pt x="4317" y="5822"/>
                  <a:pt x="4159" y="6011"/>
                  <a:pt x="4159" y="6263"/>
                </a:cubicBezTo>
                <a:cubicBezTo>
                  <a:pt x="4159" y="6483"/>
                  <a:pt x="4348" y="6704"/>
                  <a:pt x="4537" y="6704"/>
                </a:cubicBezTo>
                <a:cubicBezTo>
                  <a:pt x="5672" y="6704"/>
                  <a:pt x="6617" y="5727"/>
                  <a:pt x="6617" y="4593"/>
                </a:cubicBezTo>
                <a:cubicBezTo>
                  <a:pt x="6617" y="3931"/>
                  <a:pt x="6302" y="3333"/>
                  <a:pt x="5798" y="2955"/>
                </a:cubicBezTo>
                <a:cubicBezTo>
                  <a:pt x="5042" y="2388"/>
                  <a:pt x="4317" y="1726"/>
                  <a:pt x="3750" y="907"/>
                </a:cubicBezTo>
                <a:lnTo>
                  <a:pt x="3277" y="182"/>
                </a:lnTo>
                <a:cubicBezTo>
                  <a:pt x="3184" y="65"/>
                  <a:pt x="3073" y="1"/>
                  <a:pt x="2945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9" name="Google Shape;599;p18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600" name="Google Shape;600;p18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8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8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384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9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17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6" name="Google Shape;606;p19"/>
          <p:cNvSpPr txBox="1">
            <a:spLocks noGrp="1"/>
          </p:cNvSpPr>
          <p:nvPr>
            <p:ph type="subTitle" idx="1"/>
          </p:nvPr>
        </p:nvSpPr>
        <p:spPr>
          <a:xfrm>
            <a:off x="4622600" y="2581267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07" name="Google Shape;607;p19"/>
          <p:cNvSpPr txBox="1">
            <a:spLocks noGrp="1"/>
          </p:cNvSpPr>
          <p:nvPr>
            <p:ph type="subTitle" idx="2"/>
          </p:nvPr>
        </p:nvSpPr>
        <p:spPr>
          <a:xfrm>
            <a:off x="4622600" y="2955667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9"/>
          <p:cNvSpPr txBox="1">
            <a:spLocks noGrp="1"/>
          </p:cNvSpPr>
          <p:nvPr>
            <p:ph type="subTitle" idx="3"/>
          </p:nvPr>
        </p:nvSpPr>
        <p:spPr>
          <a:xfrm>
            <a:off x="1112451" y="2581267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09" name="Google Shape;609;p19"/>
          <p:cNvSpPr txBox="1">
            <a:spLocks noGrp="1"/>
          </p:cNvSpPr>
          <p:nvPr>
            <p:ph type="subTitle" idx="4"/>
          </p:nvPr>
        </p:nvSpPr>
        <p:spPr>
          <a:xfrm>
            <a:off x="1112451" y="2955667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9"/>
          <p:cNvSpPr txBox="1">
            <a:spLocks noGrp="1"/>
          </p:cNvSpPr>
          <p:nvPr>
            <p:ph type="subTitle" idx="5"/>
          </p:nvPr>
        </p:nvSpPr>
        <p:spPr>
          <a:xfrm>
            <a:off x="4622600" y="49388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11" name="Google Shape;611;p19"/>
          <p:cNvSpPr txBox="1">
            <a:spLocks noGrp="1"/>
          </p:cNvSpPr>
          <p:nvPr>
            <p:ph type="subTitle" idx="6"/>
          </p:nvPr>
        </p:nvSpPr>
        <p:spPr>
          <a:xfrm>
            <a:off x="4622600" y="5313200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9"/>
          <p:cNvSpPr txBox="1">
            <a:spLocks noGrp="1"/>
          </p:cNvSpPr>
          <p:nvPr>
            <p:ph type="subTitle" idx="7"/>
          </p:nvPr>
        </p:nvSpPr>
        <p:spPr>
          <a:xfrm>
            <a:off x="1112451" y="49388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13" name="Google Shape;613;p19"/>
          <p:cNvSpPr txBox="1">
            <a:spLocks noGrp="1"/>
          </p:cNvSpPr>
          <p:nvPr>
            <p:ph type="subTitle" idx="8"/>
          </p:nvPr>
        </p:nvSpPr>
        <p:spPr>
          <a:xfrm>
            <a:off x="1112451" y="5313200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9"/>
          <p:cNvSpPr txBox="1">
            <a:spLocks noGrp="1"/>
          </p:cNvSpPr>
          <p:nvPr>
            <p:ph type="subTitle" idx="9"/>
          </p:nvPr>
        </p:nvSpPr>
        <p:spPr>
          <a:xfrm>
            <a:off x="8132733" y="2581267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15" name="Google Shape;615;p19"/>
          <p:cNvSpPr txBox="1">
            <a:spLocks noGrp="1"/>
          </p:cNvSpPr>
          <p:nvPr>
            <p:ph type="subTitle" idx="13"/>
          </p:nvPr>
        </p:nvSpPr>
        <p:spPr>
          <a:xfrm>
            <a:off x="8132733" y="2955667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9"/>
          <p:cNvSpPr txBox="1">
            <a:spLocks noGrp="1"/>
          </p:cNvSpPr>
          <p:nvPr>
            <p:ph type="subTitle" idx="14"/>
          </p:nvPr>
        </p:nvSpPr>
        <p:spPr>
          <a:xfrm>
            <a:off x="8132733" y="49388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617" name="Google Shape;617;p19"/>
          <p:cNvSpPr txBox="1">
            <a:spLocks noGrp="1"/>
          </p:cNvSpPr>
          <p:nvPr>
            <p:ph type="subTitle" idx="15"/>
          </p:nvPr>
        </p:nvSpPr>
        <p:spPr>
          <a:xfrm>
            <a:off x="8132733" y="5313200"/>
            <a:ext cx="2946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19"/>
          <p:cNvSpPr/>
          <p:nvPr/>
        </p:nvSpPr>
        <p:spPr>
          <a:xfrm rot="5400000">
            <a:off x="10838834" y="244118"/>
            <a:ext cx="1260767" cy="1038967"/>
          </a:xfrm>
          <a:custGeom>
            <a:avLst/>
            <a:gdLst/>
            <a:ahLst/>
            <a:cxnLst/>
            <a:rect l="l" t="t" r="r" b="b"/>
            <a:pathLst>
              <a:path w="37823" h="31169" extrusionOk="0">
                <a:moveTo>
                  <a:pt x="4387" y="23654"/>
                </a:moveTo>
                <a:lnTo>
                  <a:pt x="4387" y="14351"/>
                </a:lnTo>
                <a:cubicBezTo>
                  <a:pt x="4487" y="6406"/>
                  <a:pt x="10958" y="1"/>
                  <a:pt x="18903" y="1"/>
                </a:cubicBezTo>
                <a:cubicBezTo>
                  <a:pt x="26865" y="1"/>
                  <a:pt x="33337" y="6406"/>
                  <a:pt x="33420" y="14351"/>
                </a:cubicBezTo>
                <a:lnTo>
                  <a:pt x="33420" y="23654"/>
                </a:lnTo>
                <a:lnTo>
                  <a:pt x="36051" y="23654"/>
                </a:lnTo>
                <a:cubicBezTo>
                  <a:pt x="37028" y="23654"/>
                  <a:pt x="37823" y="24432"/>
                  <a:pt x="37823" y="25408"/>
                </a:cubicBezTo>
                <a:lnTo>
                  <a:pt x="37823" y="29397"/>
                </a:lnTo>
                <a:cubicBezTo>
                  <a:pt x="37823" y="30374"/>
                  <a:pt x="37028" y="31168"/>
                  <a:pt x="36051" y="31168"/>
                </a:cubicBezTo>
                <a:lnTo>
                  <a:pt x="27676" y="31168"/>
                </a:lnTo>
                <a:cubicBezTo>
                  <a:pt x="26700" y="31168"/>
                  <a:pt x="25905" y="30374"/>
                  <a:pt x="25905" y="29397"/>
                </a:cubicBezTo>
                <a:lnTo>
                  <a:pt x="25905" y="14351"/>
                </a:lnTo>
                <a:cubicBezTo>
                  <a:pt x="25905" y="10495"/>
                  <a:pt x="22777" y="7350"/>
                  <a:pt x="18903" y="7350"/>
                </a:cubicBezTo>
                <a:cubicBezTo>
                  <a:pt x="15047" y="7350"/>
                  <a:pt x="11919" y="10495"/>
                  <a:pt x="11919" y="14351"/>
                </a:cubicBezTo>
                <a:lnTo>
                  <a:pt x="11919" y="29397"/>
                </a:lnTo>
                <a:cubicBezTo>
                  <a:pt x="11902" y="30374"/>
                  <a:pt x="11107" y="31168"/>
                  <a:pt x="10147" y="31168"/>
                </a:cubicBezTo>
                <a:lnTo>
                  <a:pt x="1756" y="31168"/>
                </a:lnTo>
                <a:cubicBezTo>
                  <a:pt x="779" y="31168"/>
                  <a:pt x="1" y="30374"/>
                  <a:pt x="1" y="29397"/>
                </a:cubicBezTo>
                <a:lnTo>
                  <a:pt x="1" y="25408"/>
                </a:lnTo>
                <a:cubicBezTo>
                  <a:pt x="1" y="24432"/>
                  <a:pt x="779" y="23654"/>
                  <a:pt x="1756" y="2365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19"/>
          <p:cNvSpPr/>
          <p:nvPr/>
        </p:nvSpPr>
        <p:spPr>
          <a:xfrm rot="5400000">
            <a:off x="10829734" y="229518"/>
            <a:ext cx="1284500" cy="1067633"/>
          </a:xfrm>
          <a:custGeom>
            <a:avLst/>
            <a:gdLst/>
            <a:ahLst/>
            <a:cxnLst/>
            <a:rect l="l" t="t" r="r" b="b"/>
            <a:pathLst>
              <a:path w="38535" h="32029" extrusionOk="0">
                <a:moveTo>
                  <a:pt x="4404" y="23802"/>
                </a:moveTo>
                <a:lnTo>
                  <a:pt x="4404" y="14864"/>
                </a:lnTo>
                <a:cubicBezTo>
                  <a:pt x="4404" y="6654"/>
                  <a:pt x="11058" y="0"/>
                  <a:pt x="19267" y="0"/>
                </a:cubicBezTo>
                <a:cubicBezTo>
                  <a:pt x="27477" y="0"/>
                  <a:pt x="34148" y="6654"/>
                  <a:pt x="34148" y="14864"/>
                </a:cubicBezTo>
                <a:lnTo>
                  <a:pt x="34148" y="23802"/>
                </a:lnTo>
                <a:lnTo>
                  <a:pt x="36415" y="23802"/>
                </a:lnTo>
                <a:cubicBezTo>
                  <a:pt x="36978" y="23802"/>
                  <a:pt x="37524" y="24034"/>
                  <a:pt x="37922" y="24431"/>
                </a:cubicBezTo>
                <a:lnTo>
                  <a:pt x="37922" y="24431"/>
                </a:lnTo>
                <a:cubicBezTo>
                  <a:pt x="38319" y="24829"/>
                  <a:pt x="38534" y="25358"/>
                  <a:pt x="38534" y="25921"/>
                </a:cubicBezTo>
                <a:lnTo>
                  <a:pt x="38534" y="29910"/>
                </a:lnTo>
                <a:cubicBezTo>
                  <a:pt x="38534" y="30473"/>
                  <a:pt x="38319" y="31003"/>
                  <a:pt x="37922" y="31400"/>
                </a:cubicBezTo>
                <a:lnTo>
                  <a:pt x="37922" y="31400"/>
                </a:lnTo>
                <a:cubicBezTo>
                  <a:pt x="37524" y="31797"/>
                  <a:pt x="36978" y="32029"/>
                  <a:pt x="36415" y="32029"/>
                </a:cubicBezTo>
                <a:lnTo>
                  <a:pt x="28040" y="32029"/>
                </a:lnTo>
                <a:cubicBezTo>
                  <a:pt x="27477" y="32029"/>
                  <a:pt x="26931" y="31797"/>
                  <a:pt x="26534" y="31400"/>
                </a:cubicBezTo>
                <a:lnTo>
                  <a:pt x="26534" y="31400"/>
                </a:lnTo>
                <a:cubicBezTo>
                  <a:pt x="26137" y="31003"/>
                  <a:pt x="25921" y="30473"/>
                  <a:pt x="25921" y="29910"/>
                </a:cubicBezTo>
                <a:lnTo>
                  <a:pt x="25921" y="14864"/>
                </a:lnTo>
                <a:cubicBezTo>
                  <a:pt x="25921" y="11190"/>
                  <a:pt x="22942" y="8227"/>
                  <a:pt x="19267" y="8227"/>
                </a:cubicBezTo>
                <a:cubicBezTo>
                  <a:pt x="15609" y="8227"/>
                  <a:pt x="12630" y="11190"/>
                  <a:pt x="12630" y="14864"/>
                </a:cubicBezTo>
                <a:lnTo>
                  <a:pt x="12630" y="29910"/>
                </a:lnTo>
                <a:cubicBezTo>
                  <a:pt x="12630" y="30473"/>
                  <a:pt x="12415" y="31019"/>
                  <a:pt x="12018" y="31416"/>
                </a:cubicBezTo>
                <a:lnTo>
                  <a:pt x="12018" y="31416"/>
                </a:lnTo>
                <a:cubicBezTo>
                  <a:pt x="11604" y="31797"/>
                  <a:pt x="11074" y="32029"/>
                  <a:pt x="10511" y="32029"/>
                </a:cubicBezTo>
                <a:lnTo>
                  <a:pt x="2120" y="32029"/>
                </a:lnTo>
                <a:cubicBezTo>
                  <a:pt x="1557" y="32029"/>
                  <a:pt x="1027" y="31814"/>
                  <a:pt x="630" y="31416"/>
                </a:cubicBezTo>
                <a:lnTo>
                  <a:pt x="630" y="31416"/>
                </a:lnTo>
                <a:cubicBezTo>
                  <a:pt x="233" y="31019"/>
                  <a:pt x="1" y="30473"/>
                  <a:pt x="1" y="29910"/>
                </a:cubicBezTo>
                <a:lnTo>
                  <a:pt x="1" y="25921"/>
                </a:lnTo>
                <a:cubicBezTo>
                  <a:pt x="1" y="25358"/>
                  <a:pt x="233" y="24829"/>
                  <a:pt x="630" y="24431"/>
                </a:cubicBezTo>
                <a:lnTo>
                  <a:pt x="630" y="24431"/>
                </a:lnTo>
                <a:cubicBezTo>
                  <a:pt x="1027" y="24034"/>
                  <a:pt x="1557" y="23802"/>
                  <a:pt x="2120" y="23802"/>
                </a:cubicBezTo>
                <a:close/>
                <a:moveTo>
                  <a:pt x="5115" y="14864"/>
                </a:moveTo>
                <a:lnTo>
                  <a:pt x="5115" y="24150"/>
                </a:lnTo>
                <a:cubicBezTo>
                  <a:pt x="5115" y="24349"/>
                  <a:pt x="4950" y="24514"/>
                  <a:pt x="4751" y="24514"/>
                </a:cubicBezTo>
                <a:lnTo>
                  <a:pt x="2120" y="24514"/>
                </a:lnTo>
                <a:cubicBezTo>
                  <a:pt x="1755" y="24514"/>
                  <a:pt x="1391" y="24663"/>
                  <a:pt x="1126" y="24928"/>
                </a:cubicBezTo>
                <a:lnTo>
                  <a:pt x="1126" y="24928"/>
                </a:lnTo>
                <a:cubicBezTo>
                  <a:pt x="862" y="25193"/>
                  <a:pt x="713" y="25557"/>
                  <a:pt x="713" y="25921"/>
                </a:cubicBezTo>
                <a:lnTo>
                  <a:pt x="713" y="29910"/>
                </a:lnTo>
                <a:cubicBezTo>
                  <a:pt x="713" y="30291"/>
                  <a:pt x="862" y="30638"/>
                  <a:pt x="1126" y="30903"/>
                </a:cubicBezTo>
                <a:lnTo>
                  <a:pt x="1126" y="30903"/>
                </a:lnTo>
                <a:cubicBezTo>
                  <a:pt x="1391" y="31168"/>
                  <a:pt x="1755" y="31317"/>
                  <a:pt x="2120" y="31317"/>
                </a:cubicBezTo>
                <a:lnTo>
                  <a:pt x="10511" y="31317"/>
                </a:lnTo>
                <a:cubicBezTo>
                  <a:pt x="10876" y="31317"/>
                  <a:pt x="11240" y="31168"/>
                  <a:pt x="11505" y="30903"/>
                </a:cubicBezTo>
                <a:lnTo>
                  <a:pt x="11505" y="30903"/>
                </a:lnTo>
                <a:cubicBezTo>
                  <a:pt x="11769" y="30638"/>
                  <a:pt x="11918" y="30291"/>
                  <a:pt x="11918" y="29910"/>
                </a:cubicBezTo>
                <a:lnTo>
                  <a:pt x="11918" y="14864"/>
                </a:lnTo>
                <a:cubicBezTo>
                  <a:pt x="11985" y="10859"/>
                  <a:pt x="15245" y="7631"/>
                  <a:pt x="19267" y="7631"/>
                </a:cubicBezTo>
                <a:cubicBezTo>
                  <a:pt x="23273" y="7631"/>
                  <a:pt x="26550" y="10859"/>
                  <a:pt x="26617" y="14864"/>
                </a:cubicBezTo>
                <a:lnTo>
                  <a:pt x="26617" y="29910"/>
                </a:lnTo>
                <a:cubicBezTo>
                  <a:pt x="26617" y="30291"/>
                  <a:pt x="26766" y="30638"/>
                  <a:pt x="27030" y="30903"/>
                </a:cubicBezTo>
                <a:lnTo>
                  <a:pt x="27030" y="30903"/>
                </a:lnTo>
                <a:cubicBezTo>
                  <a:pt x="27295" y="31168"/>
                  <a:pt x="27659" y="31317"/>
                  <a:pt x="28024" y="31317"/>
                </a:cubicBezTo>
                <a:lnTo>
                  <a:pt x="36415" y="31317"/>
                </a:lnTo>
                <a:cubicBezTo>
                  <a:pt x="36780" y="31317"/>
                  <a:pt x="37144" y="31168"/>
                  <a:pt x="37409" y="30903"/>
                </a:cubicBezTo>
                <a:lnTo>
                  <a:pt x="37409" y="30903"/>
                </a:lnTo>
                <a:cubicBezTo>
                  <a:pt x="37673" y="30638"/>
                  <a:pt x="37822" y="30291"/>
                  <a:pt x="37822" y="29910"/>
                </a:cubicBezTo>
                <a:lnTo>
                  <a:pt x="37822" y="25921"/>
                </a:lnTo>
                <a:cubicBezTo>
                  <a:pt x="37822" y="25557"/>
                  <a:pt x="37673" y="25193"/>
                  <a:pt x="37409" y="24928"/>
                </a:cubicBezTo>
                <a:lnTo>
                  <a:pt x="37409" y="24928"/>
                </a:lnTo>
                <a:cubicBezTo>
                  <a:pt x="37144" y="24663"/>
                  <a:pt x="36780" y="24514"/>
                  <a:pt x="36415" y="24514"/>
                </a:cubicBezTo>
                <a:lnTo>
                  <a:pt x="33784" y="24514"/>
                </a:lnTo>
                <a:cubicBezTo>
                  <a:pt x="33585" y="24514"/>
                  <a:pt x="33436" y="24349"/>
                  <a:pt x="33436" y="24167"/>
                </a:cubicBezTo>
                <a:lnTo>
                  <a:pt x="33436" y="14864"/>
                </a:lnTo>
                <a:cubicBezTo>
                  <a:pt x="33436" y="7035"/>
                  <a:pt x="27097" y="696"/>
                  <a:pt x="19267" y="696"/>
                </a:cubicBezTo>
                <a:cubicBezTo>
                  <a:pt x="11455" y="696"/>
                  <a:pt x="5115" y="7035"/>
                  <a:pt x="5115" y="14864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19"/>
          <p:cNvSpPr/>
          <p:nvPr/>
        </p:nvSpPr>
        <p:spPr>
          <a:xfrm rot="5400000">
            <a:off x="11039685" y="1086633"/>
            <a:ext cx="82767" cy="82800"/>
          </a:xfrm>
          <a:custGeom>
            <a:avLst/>
            <a:gdLst/>
            <a:ahLst/>
            <a:cxnLst/>
            <a:rect l="l" t="t" r="r" b="b"/>
            <a:pathLst>
              <a:path w="2483" h="2484" extrusionOk="0">
                <a:moveTo>
                  <a:pt x="1059" y="2483"/>
                </a:moveTo>
                <a:cubicBezTo>
                  <a:pt x="2003" y="2483"/>
                  <a:pt x="2483" y="1341"/>
                  <a:pt x="1821" y="662"/>
                </a:cubicBezTo>
                <a:cubicBezTo>
                  <a:pt x="1142" y="0"/>
                  <a:pt x="0" y="464"/>
                  <a:pt x="0" y="1424"/>
                </a:cubicBezTo>
                <a:cubicBezTo>
                  <a:pt x="0" y="2003"/>
                  <a:pt x="480" y="2483"/>
                  <a:pt x="1059" y="2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19"/>
          <p:cNvSpPr/>
          <p:nvPr/>
        </p:nvSpPr>
        <p:spPr>
          <a:xfrm rot="5400000">
            <a:off x="11039667" y="369384"/>
            <a:ext cx="82800" cy="82800"/>
          </a:xfrm>
          <a:custGeom>
            <a:avLst/>
            <a:gdLst/>
            <a:ahLst/>
            <a:cxnLst/>
            <a:rect l="l" t="t" r="r" b="b"/>
            <a:pathLst>
              <a:path w="2484" h="2484" extrusionOk="0">
                <a:moveTo>
                  <a:pt x="1060" y="2483"/>
                </a:moveTo>
                <a:cubicBezTo>
                  <a:pt x="2020" y="2483"/>
                  <a:pt x="2483" y="1341"/>
                  <a:pt x="1821" y="662"/>
                </a:cubicBezTo>
                <a:cubicBezTo>
                  <a:pt x="1142" y="0"/>
                  <a:pt x="0" y="464"/>
                  <a:pt x="0" y="1424"/>
                </a:cubicBezTo>
                <a:cubicBezTo>
                  <a:pt x="0" y="2003"/>
                  <a:pt x="480" y="2483"/>
                  <a:pt x="1060" y="24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19"/>
          <p:cNvSpPr/>
          <p:nvPr/>
        </p:nvSpPr>
        <p:spPr>
          <a:xfrm rot="5400000">
            <a:off x="11267285" y="1086367"/>
            <a:ext cx="82767" cy="83333"/>
          </a:xfrm>
          <a:custGeom>
            <a:avLst/>
            <a:gdLst/>
            <a:ahLst/>
            <a:cxnLst/>
            <a:rect l="l" t="t" r="r" b="b"/>
            <a:pathLst>
              <a:path w="2483" h="2500" extrusionOk="0">
                <a:moveTo>
                  <a:pt x="1059" y="2500"/>
                </a:moveTo>
                <a:cubicBezTo>
                  <a:pt x="2003" y="2500"/>
                  <a:pt x="2483" y="1341"/>
                  <a:pt x="1821" y="679"/>
                </a:cubicBezTo>
                <a:cubicBezTo>
                  <a:pt x="1142" y="0"/>
                  <a:pt x="0" y="480"/>
                  <a:pt x="0" y="1424"/>
                </a:cubicBezTo>
                <a:cubicBezTo>
                  <a:pt x="0" y="2020"/>
                  <a:pt x="480" y="2483"/>
                  <a:pt x="1059" y="2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19"/>
          <p:cNvSpPr/>
          <p:nvPr/>
        </p:nvSpPr>
        <p:spPr>
          <a:xfrm rot="5400000">
            <a:off x="11267267" y="369118"/>
            <a:ext cx="82800" cy="83333"/>
          </a:xfrm>
          <a:custGeom>
            <a:avLst/>
            <a:gdLst/>
            <a:ahLst/>
            <a:cxnLst/>
            <a:rect l="l" t="t" r="r" b="b"/>
            <a:pathLst>
              <a:path w="2484" h="2500" extrusionOk="0">
                <a:moveTo>
                  <a:pt x="1060" y="2500"/>
                </a:moveTo>
                <a:cubicBezTo>
                  <a:pt x="2020" y="2483"/>
                  <a:pt x="2483" y="1341"/>
                  <a:pt x="1821" y="679"/>
                </a:cubicBezTo>
                <a:cubicBezTo>
                  <a:pt x="1142" y="0"/>
                  <a:pt x="0" y="480"/>
                  <a:pt x="0" y="1424"/>
                </a:cubicBezTo>
                <a:cubicBezTo>
                  <a:pt x="0" y="2020"/>
                  <a:pt x="480" y="2500"/>
                  <a:pt x="1060" y="2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19"/>
          <p:cNvSpPr/>
          <p:nvPr/>
        </p:nvSpPr>
        <p:spPr>
          <a:xfrm rot="5400000">
            <a:off x="11486051" y="1086633"/>
            <a:ext cx="82767" cy="82800"/>
          </a:xfrm>
          <a:custGeom>
            <a:avLst/>
            <a:gdLst/>
            <a:ahLst/>
            <a:cxnLst/>
            <a:rect l="l" t="t" r="r" b="b"/>
            <a:pathLst>
              <a:path w="2483" h="2484" extrusionOk="0">
                <a:moveTo>
                  <a:pt x="1059" y="2484"/>
                </a:moveTo>
                <a:cubicBezTo>
                  <a:pt x="2003" y="2484"/>
                  <a:pt x="2483" y="1341"/>
                  <a:pt x="1804" y="663"/>
                </a:cubicBezTo>
                <a:cubicBezTo>
                  <a:pt x="1142" y="1"/>
                  <a:pt x="0" y="464"/>
                  <a:pt x="0" y="1424"/>
                </a:cubicBezTo>
                <a:cubicBezTo>
                  <a:pt x="0" y="2004"/>
                  <a:pt x="480" y="2484"/>
                  <a:pt x="1059" y="24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19"/>
          <p:cNvSpPr/>
          <p:nvPr/>
        </p:nvSpPr>
        <p:spPr>
          <a:xfrm rot="5400000">
            <a:off x="11486033" y="369384"/>
            <a:ext cx="82800" cy="82800"/>
          </a:xfrm>
          <a:custGeom>
            <a:avLst/>
            <a:gdLst/>
            <a:ahLst/>
            <a:cxnLst/>
            <a:rect l="l" t="t" r="r" b="b"/>
            <a:pathLst>
              <a:path w="2484" h="2484" extrusionOk="0">
                <a:moveTo>
                  <a:pt x="1060" y="2484"/>
                </a:moveTo>
                <a:cubicBezTo>
                  <a:pt x="2003" y="2484"/>
                  <a:pt x="2483" y="1341"/>
                  <a:pt x="1821" y="663"/>
                </a:cubicBezTo>
                <a:cubicBezTo>
                  <a:pt x="1142" y="1"/>
                  <a:pt x="0" y="481"/>
                  <a:pt x="0" y="1424"/>
                </a:cubicBezTo>
                <a:cubicBezTo>
                  <a:pt x="0" y="2004"/>
                  <a:pt x="480" y="2484"/>
                  <a:pt x="1060" y="24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19"/>
          <p:cNvSpPr/>
          <p:nvPr/>
        </p:nvSpPr>
        <p:spPr>
          <a:xfrm>
            <a:off x="8056200" y="223167"/>
            <a:ext cx="2380000" cy="21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19"/>
          <p:cNvSpPr/>
          <p:nvPr/>
        </p:nvSpPr>
        <p:spPr>
          <a:xfrm>
            <a:off x="5932600" y="656617"/>
            <a:ext cx="4503600" cy="21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19"/>
          <p:cNvSpPr/>
          <p:nvPr/>
        </p:nvSpPr>
        <p:spPr>
          <a:xfrm>
            <a:off x="8056200" y="1090100"/>
            <a:ext cx="2380000" cy="214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9" name="Google Shape;629;p19"/>
          <p:cNvGrpSpPr/>
          <p:nvPr/>
        </p:nvGrpSpPr>
        <p:grpSpPr>
          <a:xfrm flipH="1">
            <a:off x="4401215" y="185124"/>
            <a:ext cx="1126301" cy="1156513"/>
            <a:chOff x="7551100" y="1029875"/>
            <a:chExt cx="597106" cy="613079"/>
          </a:xfrm>
        </p:grpSpPr>
        <p:sp>
          <p:nvSpPr>
            <p:cNvPr id="630" name="Google Shape;630;p19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4" name="Google Shape;634;p19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635" name="Google Shape;635;p19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9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9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1876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"/>
          <p:cNvSpPr txBox="1">
            <a:spLocks noGrp="1"/>
          </p:cNvSpPr>
          <p:nvPr>
            <p:ph type="title"/>
          </p:nvPr>
        </p:nvSpPr>
        <p:spPr>
          <a:xfrm>
            <a:off x="1837600" y="2668433"/>
            <a:ext cx="46712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1"/>
          </p:nvPr>
        </p:nvSpPr>
        <p:spPr>
          <a:xfrm>
            <a:off x="1837600" y="3326764"/>
            <a:ext cx="37584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0"/>
          <p:cNvSpPr/>
          <p:nvPr/>
        </p:nvSpPr>
        <p:spPr>
          <a:xfrm>
            <a:off x="11199801" y="3305668"/>
            <a:ext cx="48900" cy="1333233"/>
          </a:xfrm>
          <a:custGeom>
            <a:avLst/>
            <a:gdLst/>
            <a:ahLst/>
            <a:cxnLst/>
            <a:rect l="l" t="t" r="r" b="b"/>
            <a:pathLst>
              <a:path w="1467" h="39997" extrusionOk="0">
                <a:moveTo>
                  <a:pt x="1394" y="770"/>
                </a:moveTo>
                <a:cubicBezTo>
                  <a:pt x="1320" y="1"/>
                  <a:pt x="147" y="1"/>
                  <a:pt x="74" y="770"/>
                </a:cubicBezTo>
                <a:lnTo>
                  <a:pt x="74" y="39044"/>
                </a:lnTo>
                <a:cubicBezTo>
                  <a:pt x="1" y="39997"/>
                  <a:pt x="1467" y="39997"/>
                  <a:pt x="1394" y="39044"/>
                </a:cubicBezTo>
                <a:close/>
              </a:path>
            </a:pathLst>
          </a:custGeom>
          <a:solidFill>
            <a:srgbClr val="1E18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3" name="Google Shape;643;p20"/>
          <p:cNvGrpSpPr/>
          <p:nvPr/>
        </p:nvGrpSpPr>
        <p:grpSpPr>
          <a:xfrm>
            <a:off x="5636118" y="4526833"/>
            <a:ext cx="1222033" cy="2253400"/>
            <a:chOff x="1975363" y="3975025"/>
            <a:chExt cx="916525" cy="1690050"/>
          </a:xfrm>
        </p:grpSpPr>
        <p:sp>
          <p:nvSpPr>
            <p:cNvPr id="644" name="Google Shape;644;p20"/>
            <p:cNvSpPr/>
            <p:nvPr/>
          </p:nvSpPr>
          <p:spPr>
            <a:xfrm>
              <a:off x="2415288" y="4882375"/>
              <a:ext cx="36700" cy="782700"/>
            </a:xfrm>
            <a:custGeom>
              <a:avLst/>
              <a:gdLst/>
              <a:ahLst/>
              <a:cxnLst/>
              <a:rect l="l" t="t" r="r" b="b"/>
              <a:pathLst>
                <a:path w="1468" h="31308" extrusionOk="0">
                  <a:moveTo>
                    <a:pt x="1394" y="807"/>
                  </a:moveTo>
                  <a:cubicBezTo>
                    <a:pt x="1320" y="0"/>
                    <a:pt x="147" y="0"/>
                    <a:pt x="74" y="807"/>
                  </a:cubicBezTo>
                  <a:lnTo>
                    <a:pt x="74" y="30355"/>
                  </a:lnTo>
                  <a:cubicBezTo>
                    <a:pt x="1" y="31308"/>
                    <a:pt x="1467" y="31308"/>
                    <a:pt x="1394" y="30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2299813" y="4842050"/>
              <a:ext cx="267650" cy="115500"/>
            </a:xfrm>
            <a:custGeom>
              <a:avLst/>
              <a:gdLst/>
              <a:ahLst/>
              <a:cxnLst/>
              <a:rect l="l" t="t" r="r" b="b"/>
              <a:pathLst>
                <a:path w="10706" h="4620" extrusionOk="0">
                  <a:moveTo>
                    <a:pt x="10705" y="4619"/>
                  </a:moveTo>
                  <a:lnTo>
                    <a:pt x="7296" y="0"/>
                  </a:lnTo>
                  <a:cubicBezTo>
                    <a:pt x="6013" y="147"/>
                    <a:pt x="4693" y="147"/>
                    <a:pt x="3410" y="0"/>
                  </a:cubicBezTo>
                  <a:lnTo>
                    <a:pt x="0" y="46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1997363" y="3997925"/>
              <a:ext cx="872550" cy="847800"/>
            </a:xfrm>
            <a:custGeom>
              <a:avLst/>
              <a:gdLst/>
              <a:ahLst/>
              <a:cxnLst/>
              <a:rect l="l" t="t" r="r" b="b"/>
              <a:pathLst>
                <a:path w="34902" h="33912" extrusionOk="0">
                  <a:moveTo>
                    <a:pt x="19394" y="33765"/>
                  </a:moveTo>
                  <a:cubicBezTo>
                    <a:pt x="28339" y="32739"/>
                    <a:pt x="34901" y="24893"/>
                    <a:pt x="34388" y="15948"/>
                  </a:cubicBezTo>
                  <a:cubicBezTo>
                    <a:pt x="33838" y="6966"/>
                    <a:pt x="26433" y="1"/>
                    <a:pt x="17451" y="1"/>
                  </a:cubicBezTo>
                  <a:cubicBezTo>
                    <a:pt x="8469" y="1"/>
                    <a:pt x="1027" y="6966"/>
                    <a:pt x="514" y="15948"/>
                  </a:cubicBezTo>
                  <a:cubicBezTo>
                    <a:pt x="1" y="24893"/>
                    <a:pt x="6563" y="32739"/>
                    <a:pt x="15508" y="33765"/>
                  </a:cubicBezTo>
                  <a:cubicBezTo>
                    <a:pt x="16791" y="33912"/>
                    <a:pt x="18111" y="33912"/>
                    <a:pt x="19394" y="337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1975363" y="3975025"/>
              <a:ext cx="916525" cy="999025"/>
            </a:xfrm>
            <a:custGeom>
              <a:avLst/>
              <a:gdLst/>
              <a:ahLst/>
              <a:cxnLst/>
              <a:rect l="l" t="t" r="r" b="b"/>
              <a:pathLst>
                <a:path w="36661" h="39961" extrusionOk="0">
                  <a:moveTo>
                    <a:pt x="18331" y="257"/>
                  </a:moveTo>
                  <a:cubicBezTo>
                    <a:pt x="27423" y="257"/>
                    <a:pt x="35048" y="7223"/>
                    <a:pt x="35854" y="16278"/>
                  </a:cubicBezTo>
                  <a:cubicBezTo>
                    <a:pt x="36661" y="25369"/>
                    <a:pt x="30429" y="33545"/>
                    <a:pt x="21447" y="35158"/>
                  </a:cubicBezTo>
                  <a:lnTo>
                    <a:pt x="24196" y="38934"/>
                  </a:lnTo>
                  <a:cubicBezTo>
                    <a:pt x="24416" y="39190"/>
                    <a:pt x="24343" y="39630"/>
                    <a:pt x="24050" y="39850"/>
                  </a:cubicBezTo>
                  <a:cubicBezTo>
                    <a:pt x="23940" y="39924"/>
                    <a:pt x="23830" y="39960"/>
                    <a:pt x="23683" y="39960"/>
                  </a:cubicBezTo>
                  <a:lnTo>
                    <a:pt x="12978" y="39960"/>
                  </a:lnTo>
                  <a:cubicBezTo>
                    <a:pt x="12429" y="39960"/>
                    <a:pt x="12135" y="39300"/>
                    <a:pt x="12465" y="38897"/>
                  </a:cubicBezTo>
                  <a:lnTo>
                    <a:pt x="15215" y="35158"/>
                  </a:lnTo>
                  <a:cubicBezTo>
                    <a:pt x="6270" y="33545"/>
                    <a:pt x="1" y="25369"/>
                    <a:pt x="807" y="16278"/>
                  </a:cubicBezTo>
                  <a:cubicBezTo>
                    <a:pt x="1614" y="7223"/>
                    <a:pt x="9239" y="257"/>
                    <a:pt x="18331" y="257"/>
                  </a:cubicBezTo>
                  <a:close/>
                  <a:moveTo>
                    <a:pt x="19981" y="35378"/>
                  </a:moveTo>
                  <a:cubicBezTo>
                    <a:pt x="19431" y="35414"/>
                    <a:pt x="18881" y="35451"/>
                    <a:pt x="18331" y="35451"/>
                  </a:cubicBezTo>
                  <a:cubicBezTo>
                    <a:pt x="17781" y="35451"/>
                    <a:pt x="17231" y="35414"/>
                    <a:pt x="16681" y="35378"/>
                  </a:cubicBezTo>
                  <a:lnTo>
                    <a:pt x="14262" y="38677"/>
                  </a:lnTo>
                  <a:lnTo>
                    <a:pt x="22400" y="38677"/>
                  </a:lnTo>
                  <a:close/>
                  <a:moveTo>
                    <a:pt x="29842" y="6343"/>
                  </a:moveTo>
                  <a:cubicBezTo>
                    <a:pt x="24343" y="844"/>
                    <a:pt x="15728" y="0"/>
                    <a:pt x="9276" y="4326"/>
                  </a:cubicBezTo>
                  <a:cubicBezTo>
                    <a:pt x="2824" y="8652"/>
                    <a:pt x="331" y="16938"/>
                    <a:pt x="3300" y="24123"/>
                  </a:cubicBezTo>
                  <a:cubicBezTo>
                    <a:pt x="6270" y="31308"/>
                    <a:pt x="13932" y="35378"/>
                    <a:pt x="21557" y="33838"/>
                  </a:cubicBezTo>
                  <a:cubicBezTo>
                    <a:pt x="29182" y="32335"/>
                    <a:pt x="34645" y="25626"/>
                    <a:pt x="34645" y="17854"/>
                  </a:cubicBezTo>
                  <a:cubicBezTo>
                    <a:pt x="34645" y="13528"/>
                    <a:pt x="32922" y="9386"/>
                    <a:pt x="29842" y="63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" name="Google Shape;648;p20"/>
          <p:cNvSpPr/>
          <p:nvPr/>
        </p:nvSpPr>
        <p:spPr>
          <a:xfrm>
            <a:off x="11045833" y="3651501"/>
            <a:ext cx="356867" cy="152767"/>
          </a:xfrm>
          <a:custGeom>
            <a:avLst/>
            <a:gdLst/>
            <a:ahLst/>
            <a:cxnLst/>
            <a:rect l="l" t="t" r="r" b="b"/>
            <a:pathLst>
              <a:path w="10706" h="4583" extrusionOk="0">
                <a:moveTo>
                  <a:pt x="0" y="4583"/>
                </a:moveTo>
                <a:lnTo>
                  <a:pt x="3410" y="0"/>
                </a:lnTo>
                <a:cubicBezTo>
                  <a:pt x="4693" y="110"/>
                  <a:pt x="6013" y="110"/>
                  <a:pt x="7296" y="0"/>
                </a:cubicBezTo>
                <a:lnTo>
                  <a:pt x="10705" y="4583"/>
                </a:lnTo>
                <a:close/>
              </a:path>
            </a:pathLst>
          </a:custGeom>
          <a:solidFill>
            <a:srgbClr val="E9EB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0"/>
          <p:cNvSpPr/>
          <p:nvPr/>
        </p:nvSpPr>
        <p:spPr>
          <a:xfrm>
            <a:off x="10642567" y="2524800"/>
            <a:ext cx="1163367" cy="1130400"/>
          </a:xfrm>
          <a:custGeom>
            <a:avLst/>
            <a:gdLst/>
            <a:ahLst/>
            <a:cxnLst/>
            <a:rect l="l" t="t" r="r" b="b"/>
            <a:pathLst>
              <a:path w="34901" h="33912" extrusionOk="0">
                <a:moveTo>
                  <a:pt x="15508" y="33801"/>
                </a:moveTo>
                <a:cubicBezTo>
                  <a:pt x="6563" y="32738"/>
                  <a:pt x="1" y="24930"/>
                  <a:pt x="514" y="15948"/>
                </a:cubicBezTo>
                <a:cubicBezTo>
                  <a:pt x="1027" y="7003"/>
                  <a:pt x="8469" y="1"/>
                  <a:pt x="17451" y="1"/>
                </a:cubicBezTo>
                <a:cubicBezTo>
                  <a:pt x="26432" y="1"/>
                  <a:pt x="33874" y="7003"/>
                  <a:pt x="34388" y="15948"/>
                </a:cubicBezTo>
                <a:cubicBezTo>
                  <a:pt x="34901" y="24930"/>
                  <a:pt x="28339" y="32738"/>
                  <a:pt x="19394" y="33801"/>
                </a:cubicBezTo>
                <a:cubicBezTo>
                  <a:pt x="18111" y="33911"/>
                  <a:pt x="16791" y="33911"/>
                  <a:pt x="15508" y="33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0"/>
          <p:cNvSpPr/>
          <p:nvPr/>
        </p:nvSpPr>
        <p:spPr>
          <a:xfrm>
            <a:off x="10615700" y="2493034"/>
            <a:ext cx="1217133" cy="1332033"/>
          </a:xfrm>
          <a:custGeom>
            <a:avLst/>
            <a:gdLst/>
            <a:ahLst/>
            <a:cxnLst/>
            <a:rect l="l" t="t" r="r" b="b"/>
            <a:pathLst>
              <a:path w="36514" h="39961" extrusionOk="0">
                <a:moveTo>
                  <a:pt x="18257" y="294"/>
                </a:moveTo>
                <a:cubicBezTo>
                  <a:pt x="9165" y="330"/>
                  <a:pt x="1613" y="7296"/>
                  <a:pt x="807" y="16314"/>
                </a:cubicBezTo>
                <a:cubicBezTo>
                  <a:pt x="0" y="25369"/>
                  <a:pt x="6196" y="33545"/>
                  <a:pt x="15141" y="35194"/>
                </a:cubicBezTo>
                <a:lnTo>
                  <a:pt x="12391" y="38934"/>
                </a:lnTo>
                <a:cubicBezTo>
                  <a:pt x="12061" y="39374"/>
                  <a:pt x="12391" y="39960"/>
                  <a:pt x="12904" y="39960"/>
                </a:cubicBezTo>
                <a:lnTo>
                  <a:pt x="23609" y="39960"/>
                </a:lnTo>
                <a:cubicBezTo>
                  <a:pt x="24159" y="39960"/>
                  <a:pt x="24452" y="39337"/>
                  <a:pt x="24122" y="38897"/>
                </a:cubicBezTo>
                <a:lnTo>
                  <a:pt x="21373" y="35194"/>
                </a:lnTo>
                <a:cubicBezTo>
                  <a:pt x="30318" y="33545"/>
                  <a:pt x="36513" y="25369"/>
                  <a:pt x="35707" y="16314"/>
                </a:cubicBezTo>
                <a:cubicBezTo>
                  <a:pt x="34900" y="7259"/>
                  <a:pt x="27312" y="330"/>
                  <a:pt x="18257" y="294"/>
                </a:cubicBezTo>
                <a:close/>
                <a:moveTo>
                  <a:pt x="16570" y="35414"/>
                </a:moveTo>
                <a:cubicBezTo>
                  <a:pt x="17120" y="35451"/>
                  <a:pt x="17670" y="35488"/>
                  <a:pt x="18257" y="35488"/>
                </a:cubicBezTo>
                <a:cubicBezTo>
                  <a:pt x="18807" y="35488"/>
                  <a:pt x="19357" y="35451"/>
                  <a:pt x="19906" y="35414"/>
                </a:cubicBezTo>
                <a:lnTo>
                  <a:pt x="22326" y="38677"/>
                </a:lnTo>
                <a:lnTo>
                  <a:pt x="14187" y="38677"/>
                </a:lnTo>
                <a:lnTo>
                  <a:pt x="16607" y="35414"/>
                </a:lnTo>
                <a:close/>
                <a:moveTo>
                  <a:pt x="6709" y="6379"/>
                </a:moveTo>
                <a:cubicBezTo>
                  <a:pt x="12208" y="880"/>
                  <a:pt x="20823" y="1"/>
                  <a:pt x="27312" y="4326"/>
                </a:cubicBezTo>
                <a:cubicBezTo>
                  <a:pt x="33764" y="8652"/>
                  <a:pt x="36257" y="16938"/>
                  <a:pt x="33287" y="24123"/>
                </a:cubicBezTo>
                <a:cubicBezTo>
                  <a:pt x="30318" y="31308"/>
                  <a:pt x="22693" y="35378"/>
                  <a:pt x="15067" y="33875"/>
                </a:cubicBezTo>
                <a:cubicBezTo>
                  <a:pt x="7442" y="32372"/>
                  <a:pt x="1943" y="25663"/>
                  <a:pt x="1943" y="17891"/>
                </a:cubicBezTo>
                <a:cubicBezTo>
                  <a:pt x="1943" y="13565"/>
                  <a:pt x="3666" y="9422"/>
                  <a:pt x="6745" y="6379"/>
                </a:cubicBezTo>
                <a:close/>
              </a:path>
            </a:pathLst>
          </a:custGeom>
          <a:solidFill>
            <a:srgbClr val="1E18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0"/>
          <p:cNvSpPr/>
          <p:nvPr/>
        </p:nvSpPr>
        <p:spPr>
          <a:xfrm>
            <a:off x="5822254" y="1341360"/>
            <a:ext cx="37820" cy="806599"/>
          </a:xfrm>
          <a:custGeom>
            <a:avLst/>
            <a:gdLst/>
            <a:ahLst/>
            <a:cxnLst/>
            <a:rect l="l" t="t" r="r" b="b"/>
            <a:pathLst>
              <a:path w="1468" h="31308" extrusionOk="0">
                <a:moveTo>
                  <a:pt x="1394" y="807"/>
                </a:moveTo>
                <a:cubicBezTo>
                  <a:pt x="1320" y="0"/>
                  <a:pt x="147" y="0"/>
                  <a:pt x="74" y="807"/>
                </a:cubicBezTo>
                <a:lnTo>
                  <a:pt x="74" y="30355"/>
                </a:lnTo>
                <a:cubicBezTo>
                  <a:pt x="1" y="31308"/>
                  <a:pt x="1467" y="31308"/>
                  <a:pt x="1394" y="30355"/>
                </a:cubicBezTo>
                <a:close/>
              </a:path>
            </a:pathLst>
          </a:custGeom>
          <a:solidFill>
            <a:srgbClr val="1E18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0"/>
          <p:cNvSpPr/>
          <p:nvPr/>
        </p:nvSpPr>
        <p:spPr>
          <a:xfrm>
            <a:off x="5703254" y="1299804"/>
            <a:ext cx="275823" cy="119027"/>
          </a:xfrm>
          <a:custGeom>
            <a:avLst/>
            <a:gdLst/>
            <a:ahLst/>
            <a:cxnLst/>
            <a:rect l="l" t="t" r="r" b="b"/>
            <a:pathLst>
              <a:path w="10706" h="4620" extrusionOk="0">
                <a:moveTo>
                  <a:pt x="10705" y="4619"/>
                </a:moveTo>
                <a:lnTo>
                  <a:pt x="7296" y="0"/>
                </a:lnTo>
                <a:cubicBezTo>
                  <a:pt x="6013" y="147"/>
                  <a:pt x="4693" y="147"/>
                  <a:pt x="3410" y="0"/>
                </a:cubicBezTo>
                <a:lnTo>
                  <a:pt x="0" y="4619"/>
                </a:lnTo>
                <a:close/>
              </a:path>
            </a:pathLst>
          </a:custGeom>
          <a:solidFill>
            <a:srgbClr val="00A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0"/>
          <p:cNvSpPr/>
          <p:nvPr/>
        </p:nvSpPr>
        <p:spPr>
          <a:xfrm>
            <a:off x="5391572" y="429933"/>
            <a:ext cx="899192" cy="873687"/>
          </a:xfrm>
          <a:custGeom>
            <a:avLst/>
            <a:gdLst/>
            <a:ahLst/>
            <a:cxnLst/>
            <a:rect l="l" t="t" r="r" b="b"/>
            <a:pathLst>
              <a:path w="34902" h="33912" extrusionOk="0">
                <a:moveTo>
                  <a:pt x="19394" y="33765"/>
                </a:moveTo>
                <a:cubicBezTo>
                  <a:pt x="28339" y="32739"/>
                  <a:pt x="34901" y="24893"/>
                  <a:pt x="34388" y="15948"/>
                </a:cubicBezTo>
                <a:cubicBezTo>
                  <a:pt x="33838" y="6966"/>
                  <a:pt x="26433" y="1"/>
                  <a:pt x="17451" y="1"/>
                </a:cubicBezTo>
                <a:cubicBezTo>
                  <a:pt x="8469" y="1"/>
                  <a:pt x="1027" y="6966"/>
                  <a:pt x="514" y="15948"/>
                </a:cubicBezTo>
                <a:cubicBezTo>
                  <a:pt x="1" y="24893"/>
                  <a:pt x="6563" y="32739"/>
                  <a:pt x="15508" y="33765"/>
                </a:cubicBezTo>
                <a:cubicBezTo>
                  <a:pt x="16791" y="33912"/>
                  <a:pt x="18111" y="33912"/>
                  <a:pt x="19394" y="337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0"/>
          <p:cNvSpPr/>
          <p:nvPr/>
        </p:nvSpPr>
        <p:spPr>
          <a:xfrm>
            <a:off x="5368900" y="406333"/>
            <a:ext cx="944509" cy="1029528"/>
          </a:xfrm>
          <a:custGeom>
            <a:avLst/>
            <a:gdLst/>
            <a:ahLst/>
            <a:cxnLst/>
            <a:rect l="l" t="t" r="r" b="b"/>
            <a:pathLst>
              <a:path w="36661" h="39961" extrusionOk="0">
                <a:moveTo>
                  <a:pt x="18331" y="257"/>
                </a:moveTo>
                <a:cubicBezTo>
                  <a:pt x="27423" y="257"/>
                  <a:pt x="35048" y="7223"/>
                  <a:pt x="35854" y="16278"/>
                </a:cubicBezTo>
                <a:cubicBezTo>
                  <a:pt x="36661" y="25369"/>
                  <a:pt x="30429" y="33545"/>
                  <a:pt x="21447" y="35158"/>
                </a:cubicBezTo>
                <a:lnTo>
                  <a:pt x="24196" y="38934"/>
                </a:lnTo>
                <a:cubicBezTo>
                  <a:pt x="24416" y="39190"/>
                  <a:pt x="24343" y="39630"/>
                  <a:pt x="24050" y="39850"/>
                </a:cubicBezTo>
                <a:cubicBezTo>
                  <a:pt x="23940" y="39924"/>
                  <a:pt x="23830" y="39960"/>
                  <a:pt x="23683" y="39960"/>
                </a:cubicBezTo>
                <a:lnTo>
                  <a:pt x="12978" y="39960"/>
                </a:lnTo>
                <a:cubicBezTo>
                  <a:pt x="12429" y="39960"/>
                  <a:pt x="12135" y="39300"/>
                  <a:pt x="12465" y="38897"/>
                </a:cubicBezTo>
                <a:lnTo>
                  <a:pt x="15215" y="35158"/>
                </a:lnTo>
                <a:cubicBezTo>
                  <a:pt x="6270" y="33545"/>
                  <a:pt x="1" y="25369"/>
                  <a:pt x="807" y="16278"/>
                </a:cubicBezTo>
                <a:cubicBezTo>
                  <a:pt x="1614" y="7223"/>
                  <a:pt x="9239" y="257"/>
                  <a:pt x="18331" y="257"/>
                </a:cubicBezTo>
                <a:close/>
                <a:moveTo>
                  <a:pt x="19981" y="35378"/>
                </a:moveTo>
                <a:cubicBezTo>
                  <a:pt x="19431" y="35414"/>
                  <a:pt x="18881" y="35451"/>
                  <a:pt x="18331" y="35451"/>
                </a:cubicBezTo>
                <a:cubicBezTo>
                  <a:pt x="17781" y="35451"/>
                  <a:pt x="17231" y="35414"/>
                  <a:pt x="16681" y="35378"/>
                </a:cubicBezTo>
                <a:lnTo>
                  <a:pt x="14262" y="38677"/>
                </a:lnTo>
                <a:lnTo>
                  <a:pt x="22400" y="38677"/>
                </a:lnTo>
                <a:close/>
                <a:moveTo>
                  <a:pt x="29842" y="6343"/>
                </a:moveTo>
                <a:cubicBezTo>
                  <a:pt x="24343" y="844"/>
                  <a:pt x="15728" y="0"/>
                  <a:pt x="9276" y="4326"/>
                </a:cubicBezTo>
                <a:cubicBezTo>
                  <a:pt x="2824" y="8652"/>
                  <a:pt x="331" y="16938"/>
                  <a:pt x="3300" y="24123"/>
                </a:cubicBezTo>
                <a:cubicBezTo>
                  <a:pt x="6270" y="31308"/>
                  <a:pt x="13932" y="35378"/>
                  <a:pt x="21557" y="33838"/>
                </a:cubicBezTo>
                <a:cubicBezTo>
                  <a:pt x="29182" y="32335"/>
                  <a:pt x="34645" y="25626"/>
                  <a:pt x="34645" y="17854"/>
                </a:cubicBezTo>
                <a:cubicBezTo>
                  <a:pt x="34645" y="13528"/>
                  <a:pt x="32922" y="9386"/>
                  <a:pt x="29842" y="6343"/>
                </a:cubicBezTo>
                <a:close/>
              </a:path>
            </a:pathLst>
          </a:custGeom>
          <a:solidFill>
            <a:srgbClr val="1E18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0"/>
          <p:cNvSpPr/>
          <p:nvPr/>
        </p:nvSpPr>
        <p:spPr>
          <a:xfrm rot="5400000">
            <a:off x="-2409733" y="3268200"/>
            <a:ext cx="69968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0"/>
          <p:cNvSpPr/>
          <p:nvPr/>
        </p:nvSpPr>
        <p:spPr>
          <a:xfrm rot="5400000">
            <a:off x="-2731333" y="3268200"/>
            <a:ext cx="69968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0"/>
          <p:cNvSpPr/>
          <p:nvPr/>
        </p:nvSpPr>
        <p:spPr>
          <a:xfrm rot="5400000">
            <a:off x="-3052933" y="3268200"/>
            <a:ext cx="69968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8" name="Google Shape;658;p20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659" name="Google Shape;659;p20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0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0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670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1893567" y="3118051"/>
            <a:ext cx="46712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1893567" y="3929651"/>
            <a:ext cx="37584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1893567" y="2116751"/>
            <a:ext cx="1623200" cy="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667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7" name="Google Shape;67;p3"/>
          <p:cNvGrpSpPr/>
          <p:nvPr/>
        </p:nvGrpSpPr>
        <p:grpSpPr>
          <a:xfrm>
            <a:off x="8338134" y="987968"/>
            <a:ext cx="4146548" cy="5531833"/>
            <a:chOff x="6231400" y="454625"/>
            <a:chExt cx="3109911" cy="4148875"/>
          </a:xfrm>
        </p:grpSpPr>
        <p:sp>
          <p:nvSpPr>
            <p:cNvPr id="68" name="Google Shape;68;p3"/>
            <p:cNvSpPr/>
            <p:nvPr/>
          </p:nvSpPr>
          <p:spPr>
            <a:xfrm>
              <a:off x="7780243" y="2141843"/>
              <a:ext cx="428424" cy="346183"/>
            </a:xfrm>
            <a:custGeom>
              <a:avLst/>
              <a:gdLst/>
              <a:ahLst/>
              <a:cxnLst/>
              <a:rect l="l" t="t" r="r" b="b"/>
              <a:pathLst>
                <a:path w="6121" h="4946" extrusionOk="0">
                  <a:moveTo>
                    <a:pt x="936" y="1898"/>
                  </a:moveTo>
                  <a:cubicBezTo>
                    <a:pt x="348" y="2460"/>
                    <a:pt x="0" y="3261"/>
                    <a:pt x="27" y="4090"/>
                  </a:cubicBezTo>
                  <a:cubicBezTo>
                    <a:pt x="0" y="4384"/>
                    <a:pt x="54" y="4651"/>
                    <a:pt x="134" y="4945"/>
                  </a:cubicBezTo>
                  <a:lnTo>
                    <a:pt x="5987" y="4945"/>
                  </a:lnTo>
                  <a:cubicBezTo>
                    <a:pt x="6067" y="4651"/>
                    <a:pt x="6120" y="4357"/>
                    <a:pt x="6120" y="4063"/>
                  </a:cubicBezTo>
                  <a:cubicBezTo>
                    <a:pt x="6120" y="1364"/>
                    <a:pt x="2860" y="1"/>
                    <a:pt x="936" y="18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439789" y="2149333"/>
              <a:ext cx="409736" cy="338694"/>
            </a:xfrm>
            <a:custGeom>
              <a:avLst/>
              <a:gdLst/>
              <a:ahLst/>
              <a:cxnLst/>
              <a:rect l="l" t="t" r="r" b="b"/>
              <a:pathLst>
                <a:path w="5854" h="4839" extrusionOk="0">
                  <a:moveTo>
                    <a:pt x="4891" y="3983"/>
                  </a:moveTo>
                  <a:cubicBezTo>
                    <a:pt x="4864" y="3128"/>
                    <a:pt x="5238" y="2299"/>
                    <a:pt x="5853" y="1738"/>
                  </a:cubicBezTo>
                  <a:cubicBezTo>
                    <a:pt x="5238" y="669"/>
                    <a:pt x="4116" y="28"/>
                    <a:pt x="2913" y="1"/>
                  </a:cubicBezTo>
                  <a:cubicBezTo>
                    <a:pt x="2459" y="1"/>
                    <a:pt x="2005" y="81"/>
                    <a:pt x="1604" y="268"/>
                  </a:cubicBezTo>
                  <a:lnTo>
                    <a:pt x="1604" y="428"/>
                  </a:lnTo>
                  <a:cubicBezTo>
                    <a:pt x="1524" y="1444"/>
                    <a:pt x="936" y="2353"/>
                    <a:pt x="0" y="2834"/>
                  </a:cubicBezTo>
                  <a:cubicBezTo>
                    <a:pt x="856" y="3208"/>
                    <a:pt x="1470" y="3929"/>
                    <a:pt x="1737" y="4838"/>
                  </a:cubicBezTo>
                  <a:lnTo>
                    <a:pt x="4998" y="4838"/>
                  </a:lnTo>
                  <a:cubicBezTo>
                    <a:pt x="4918" y="4544"/>
                    <a:pt x="4864" y="4250"/>
                    <a:pt x="4891" y="39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605522" y="1866905"/>
              <a:ext cx="948398" cy="621113"/>
            </a:xfrm>
            <a:custGeom>
              <a:avLst/>
              <a:gdLst/>
              <a:ahLst/>
              <a:cxnLst/>
              <a:rect l="l" t="t" r="r" b="b"/>
              <a:pathLst>
                <a:path w="13550" h="8874" extrusionOk="0">
                  <a:moveTo>
                    <a:pt x="11946" y="6869"/>
                  </a:moveTo>
                  <a:cubicBezTo>
                    <a:pt x="12855" y="6414"/>
                    <a:pt x="13469" y="5479"/>
                    <a:pt x="13550" y="4463"/>
                  </a:cubicBezTo>
                  <a:lnTo>
                    <a:pt x="13550" y="4303"/>
                  </a:lnTo>
                  <a:cubicBezTo>
                    <a:pt x="13389" y="2138"/>
                    <a:pt x="10717" y="1203"/>
                    <a:pt x="9274" y="2833"/>
                  </a:cubicBezTo>
                  <a:cubicBezTo>
                    <a:pt x="8873" y="1043"/>
                    <a:pt x="7029" y="0"/>
                    <a:pt x="5318" y="588"/>
                  </a:cubicBezTo>
                  <a:cubicBezTo>
                    <a:pt x="3581" y="1176"/>
                    <a:pt x="2753" y="3127"/>
                    <a:pt x="3528" y="4757"/>
                  </a:cubicBezTo>
                  <a:cubicBezTo>
                    <a:pt x="1416" y="4811"/>
                    <a:pt x="0" y="6895"/>
                    <a:pt x="722" y="8873"/>
                  </a:cubicBezTo>
                  <a:lnTo>
                    <a:pt x="7670" y="8873"/>
                  </a:lnTo>
                  <a:cubicBezTo>
                    <a:pt x="8178" y="7029"/>
                    <a:pt x="10209" y="6094"/>
                    <a:pt x="11946" y="68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142381" y="2274693"/>
              <a:ext cx="419045" cy="213337"/>
            </a:xfrm>
            <a:custGeom>
              <a:avLst/>
              <a:gdLst/>
              <a:ahLst/>
              <a:cxnLst/>
              <a:rect l="l" t="t" r="r" b="b"/>
              <a:pathLst>
                <a:path w="5987" h="3048" extrusionOk="0">
                  <a:moveTo>
                    <a:pt x="5986" y="3047"/>
                  </a:moveTo>
                  <a:cubicBezTo>
                    <a:pt x="5158" y="0"/>
                    <a:pt x="829" y="0"/>
                    <a:pt x="0" y="30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76361" y="1074358"/>
              <a:ext cx="1864950" cy="1131709"/>
            </a:xfrm>
            <a:custGeom>
              <a:avLst/>
              <a:gdLst/>
              <a:ahLst/>
              <a:cxnLst/>
              <a:rect l="l" t="t" r="r" b="b"/>
              <a:pathLst>
                <a:path w="26645" h="16169" extrusionOk="0">
                  <a:moveTo>
                    <a:pt x="1203" y="15795"/>
                  </a:moveTo>
                  <a:cubicBezTo>
                    <a:pt x="1630" y="15581"/>
                    <a:pt x="2085" y="15501"/>
                    <a:pt x="2539" y="15501"/>
                  </a:cubicBezTo>
                  <a:cubicBezTo>
                    <a:pt x="3261" y="15501"/>
                    <a:pt x="3955" y="15741"/>
                    <a:pt x="4543" y="16169"/>
                  </a:cubicBezTo>
                  <a:lnTo>
                    <a:pt x="4543" y="13015"/>
                  </a:lnTo>
                  <a:cubicBezTo>
                    <a:pt x="4570" y="8365"/>
                    <a:pt x="8338" y="4597"/>
                    <a:pt x="13015" y="4570"/>
                  </a:cubicBezTo>
                  <a:lnTo>
                    <a:pt x="26645" y="4570"/>
                  </a:lnTo>
                  <a:lnTo>
                    <a:pt x="26645" y="0"/>
                  </a:lnTo>
                  <a:lnTo>
                    <a:pt x="13015" y="0"/>
                  </a:lnTo>
                  <a:cubicBezTo>
                    <a:pt x="5826" y="27"/>
                    <a:pt x="27" y="5853"/>
                    <a:pt x="0" y="13042"/>
                  </a:cubicBezTo>
                  <a:lnTo>
                    <a:pt x="0" y="13817"/>
                  </a:lnTo>
                  <a:cubicBezTo>
                    <a:pt x="695" y="14218"/>
                    <a:pt x="1149" y="14966"/>
                    <a:pt x="1203" y="15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58295" y="767011"/>
              <a:ext cx="2182996" cy="1315019"/>
            </a:xfrm>
            <a:custGeom>
              <a:avLst/>
              <a:gdLst/>
              <a:ahLst/>
              <a:cxnLst/>
              <a:rect l="l" t="t" r="r" b="b"/>
              <a:pathLst>
                <a:path w="31189" h="18788" extrusionOk="0">
                  <a:moveTo>
                    <a:pt x="4517" y="17558"/>
                  </a:moveTo>
                  <a:cubicBezTo>
                    <a:pt x="4544" y="10369"/>
                    <a:pt x="10370" y="4570"/>
                    <a:pt x="17559" y="4543"/>
                  </a:cubicBezTo>
                  <a:lnTo>
                    <a:pt x="31188" y="4543"/>
                  </a:lnTo>
                  <a:lnTo>
                    <a:pt x="31188" y="0"/>
                  </a:lnTo>
                  <a:lnTo>
                    <a:pt x="17532" y="0"/>
                  </a:lnTo>
                  <a:cubicBezTo>
                    <a:pt x="8152" y="27"/>
                    <a:pt x="455" y="7403"/>
                    <a:pt x="1" y="16783"/>
                  </a:cubicBezTo>
                  <a:cubicBezTo>
                    <a:pt x="696" y="17238"/>
                    <a:pt x="1177" y="17959"/>
                    <a:pt x="1337" y="18788"/>
                  </a:cubicBezTo>
                  <a:cubicBezTo>
                    <a:pt x="2139" y="17879"/>
                    <a:pt x="3502" y="17692"/>
                    <a:pt x="4544" y="18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852393" y="480803"/>
              <a:ext cx="2426150" cy="1526396"/>
            </a:xfrm>
            <a:custGeom>
              <a:avLst/>
              <a:gdLst/>
              <a:ahLst/>
              <a:cxnLst/>
              <a:rect l="l" t="t" r="r" b="b"/>
              <a:pathLst>
                <a:path w="34663" h="21808" extrusionOk="0">
                  <a:moveTo>
                    <a:pt x="4437" y="20685"/>
                  </a:moveTo>
                  <a:cubicBezTo>
                    <a:pt x="4865" y="11599"/>
                    <a:pt x="12348" y="4437"/>
                    <a:pt x="21461" y="4410"/>
                  </a:cubicBezTo>
                  <a:lnTo>
                    <a:pt x="34663" y="4410"/>
                  </a:lnTo>
                  <a:lnTo>
                    <a:pt x="34663" y="0"/>
                  </a:lnTo>
                  <a:lnTo>
                    <a:pt x="21461" y="0"/>
                  </a:lnTo>
                  <a:cubicBezTo>
                    <a:pt x="9622" y="27"/>
                    <a:pt x="54" y="9594"/>
                    <a:pt x="1" y="21434"/>
                  </a:cubicBezTo>
                  <a:lnTo>
                    <a:pt x="1" y="21808"/>
                  </a:lnTo>
                  <a:cubicBezTo>
                    <a:pt x="856" y="20177"/>
                    <a:pt x="2914" y="19670"/>
                    <a:pt x="4437" y="206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483871" y="2487966"/>
              <a:ext cx="1872509" cy="250713"/>
            </a:xfrm>
            <a:custGeom>
              <a:avLst/>
              <a:gdLst/>
              <a:ahLst/>
              <a:cxnLst/>
              <a:rect l="l" t="t" r="r" b="b"/>
              <a:pathLst>
                <a:path w="26753" h="3582" extrusionOk="0">
                  <a:moveTo>
                    <a:pt x="15394" y="0"/>
                  </a:moveTo>
                  <a:lnTo>
                    <a:pt x="2406" y="0"/>
                  </a:lnTo>
                  <a:cubicBezTo>
                    <a:pt x="108" y="27"/>
                    <a:pt x="1" y="3448"/>
                    <a:pt x="2326" y="3581"/>
                  </a:cubicBezTo>
                  <a:lnTo>
                    <a:pt x="24481" y="3581"/>
                  </a:lnTo>
                  <a:cubicBezTo>
                    <a:pt x="26726" y="3474"/>
                    <a:pt x="26752" y="160"/>
                    <a:pt x="24508" y="0"/>
                  </a:cubicBezTo>
                  <a:lnTo>
                    <a:pt x="15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55689" y="2740437"/>
              <a:ext cx="2330750" cy="1835133"/>
            </a:xfrm>
            <a:custGeom>
              <a:avLst/>
              <a:gdLst/>
              <a:ahLst/>
              <a:cxnLst/>
              <a:rect l="l" t="t" r="r" b="b"/>
              <a:pathLst>
                <a:path w="33300" h="26219" extrusionOk="0">
                  <a:moveTo>
                    <a:pt x="27634" y="1"/>
                  </a:moveTo>
                  <a:lnTo>
                    <a:pt x="5586" y="1"/>
                  </a:lnTo>
                  <a:cubicBezTo>
                    <a:pt x="1257" y="4437"/>
                    <a:pt x="1" y="11065"/>
                    <a:pt x="2406" y="16784"/>
                  </a:cubicBezTo>
                  <a:cubicBezTo>
                    <a:pt x="4838" y="22503"/>
                    <a:pt x="10450" y="26218"/>
                    <a:pt x="16650" y="26218"/>
                  </a:cubicBezTo>
                  <a:cubicBezTo>
                    <a:pt x="22877" y="26218"/>
                    <a:pt x="28489" y="22503"/>
                    <a:pt x="30894" y="16784"/>
                  </a:cubicBezTo>
                  <a:cubicBezTo>
                    <a:pt x="33300" y="11065"/>
                    <a:pt x="32070" y="4437"/>
                    <a:pt x="27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231400" y="454625"/>
              <a:ext cx="3049013" cy="4148875"/>
            </a:xfrm>
            <a:custGeom>
              <a:avLst/>
              <a:gdLst/>
              <a:ahLst/>
              <a:cxnLst/>
              <a:rect l="l" t="t" r="r" b="b"/>
              <a:pathLst>
                <a:path w="43562" h="59276" extrusionOk="0">
                  <a:moveTo>
                    <a:pt x="28783" y="32845"/>
                  </a:moveTo>
                  <a:cubicBezTo>
                    <a:pt x="32952" y="37495"/>
                    <a:pt x="33994" y="44176"/>
                    <a:pt x="31455" y="49895"/>
                  </a:cubicBezTo>
                  <a:cubicBezTo>
                    <a:pt x="28916" y="55588"/>
                    <a:pt x="23251" y="59276"/>
                    <a:pt x="16997" y="59276"/>
                  </a:cubicBezTo>
                  <a:cubicBezTo>
                    <a:pt x="10743" y="59276"/>
                    <a:pt x="5078" y="55588"/>
                    <a:pt x="2539" y="49895"/>
                  </a:cubicBezTo>
                  <a:cubicBezTo>
                    <a:pt x="0" y="44176"/>
                    <a:pt x="1042" y="37495"/>
                    <a:pt x="5238" y="32845"/>
                  </a:cubicBezTo>
                  <a:cubicBezTo>
                    <a:pt x="4944" y="32738"/>
                    <a:pt x="4704" y="32578"/>
                    <a:pt x="4490" y="32364"/>
                  </a:cubicBezTo>
                  <a:cubicBezTo>
                    <a:pt x="3287" y="31161"/>
                    <a:pt x="3902" y="29077"/>
                    <a:pt x="5586" y="28729"/>
                  </a:cubicBezTo>
                  <a:cubicBezTo>
                    <a:pt x="5586" y="28676"/>
                    <a:pt x="5586" y="28649"/>
                    <a:pt x="5559" y="28596"/>
                  </a:cubicBezTo>
                  <a:cubicBezTo>
                    <a:pt x="5532" y="28409"/>
                    <a:pt x="5505" y="28195"/>
                    <a:pt x="5505" y="28008"/>
                  </a:cubicBezTo>
                  <a:cubicBezTo>
                    <a:pt x="5505" y="26324"/>
                    <a:pt x="6708" y="24908"/>
                    <a:pt x="8338" y="24640"/>
                  </a:cubicBezTo>
                  <a:cubicBezTo>
                    <a:pt x="8312" y="24534"/>
                    <a:pt x="8285" y="24453"/>
                    <a:pt x="8258" y="24373"/>
                  </a:cubicBezTo>
                  <a:cubicBezTo>
                    <a:pt x="8205" y="24106"/>
                    <a:pt x="8178" y="23839"/>
                    <a:pt x="8205" y="23598"/>
                  </a:cubicBezTo>
                  <a:cubicBezTo>
                    <a:pt x="8178" y="23064"/>
                    <a:pt x="8312" y="22556"/>
                    <a:pt x="8525" y="22075"/>
                  </a:cubicBezTo>
                  <a:cubicBezTo>
                    <a:pt x="8525" y="22075"/>
                    <a:pt x="8525" y="22048"/>
                    <a:pt x="8525" y="22021"/>
                  </a:cubicBezTo>
                  <a:lnTo>
                    <a:pt x="8525" y="21808"/>
                  </a:lnTo>
                  <a:cubicBezTo>
                    <a:pt x="8552" y="9781"/>
                    <a:pt x="18307" y="27"/>
                    <a:pt x="30333" y="0"/>
                  </a:cubicBezTo>
                  <a:lnTo>
                    <a:pt x="43561" y="0"/>
                  </a:lnTo>
                  <a:lnTo>
                    <a:pt x="43561" y="722"/>
                  </a:lnTo>
                  <a:lnTo>
                    <a:pt x="30333" y="722"/>
                  </a:lnTo>
                  <a:cubicBezTo>
                    <a:pt x="18975" y="748"/>
                    <a:pt x="9674" y="9755"/>
                    <a:pt x="9247" y="21113"/>
                  </a:cubicBezTo>
                  <a:cubicBezTo>
                    <a:pt x="9888" y="20498"/>
                    <a:pt x="10743" y="20177"/>
                    <a:pt x="11599" y="20177"/>
                  </a:cubicBezTo>
                  <a:cubicBezTo>
                    <a:pt x="12080" y="20177"/>
                    <a:pt x="12561" y="20284"/>
                    <a:pt x="12988" y="20471"/>
                  </a:cubicBezTo>
                  <a:cubicBezTo>
                    <a:pt x="13710" y="11438"/>
                    <a:pt x="21246" y="4436"/>
                    <a:pt x="30333" y="4410"/>
                  </a:cubicBezTo>
                  <a:lnTo>
                    <a:pt x="43535" y="4410"/>
                  </a:lnTo>
                  <a:lnTo>
                    <a:pt x="43535" y="5131"/>
                  </a:lnTo>
                  <a:lnTo>
                    <a:pt x="30333" y="5131"/>
                  </a:lnTo>
                  <a:cubicBezTo>
                    <a:pt x="21487" y="5185"/>
                    <a:pt x="14218" y="12053"/>
                    <a:pt x="13683" y="20872"/>
                  </a:cubicBezTo>
                  <a:cubicBezTo>
                    <a:pt x="13790" y="20979"/>
                    <a:pt x="13924" y="21059"/>
                    <a:pt x="14031" y="21166"/>
                  </a:cubicBezTo>
                  <a:cubicBezTo>
                    <a:pt x="14351" y="21514"/>
                    <a:pt x="14619" y="21914"/>
                    <a:pt x="14779" y="22342"/>
                  </a:cubicBezTo>
                  <a:cubicBezTo>
                    <a:pt x="14939" y="22235"/>
                    <a:pt x="15100" y="22155"/>
                    <a:pt x="15287" y="22075"/>
                  </a:cubicBezTo>
                  <a:cubicBezTo>
                    <a:pt x="15928" y="21781"/>
                    <a:pt x="16676" y="21754"/>
                    <a:pt x="17344" y="21995"/>
                  </a:cubicBezTo>
                  <a:lnTo>
                    <a:pt x="17344" y="21808"/>
                  </a:lnTo>
                  <a:cubicBezTo>
                    <a:pt x="17371" y="14645"/>
                    <a:pt x="23170" y="8846"/>
                    <a:pt x="30333" y="8819"/>
                  </a:cubicBezTo>
                  <a:lnTo>
                    <a:pt x="43535" y="8819"/>
                  </a:lnTo>
                  <a:lnTo>
                    <a:pt x="43535" y="9568"/>
                  </a:lnTo>
                  <a:lnTo>
                    <a:pt x="30333" y="9568"/>
                  </a:lnTo>
                  <a:cubicBezTo>
                    <a:pt x="23571" y="9594"/>
                    <a:pt x="18120" y="15046"/>
                    <a:pt x="18066" y="21808"/>
                  </a:cubicBezTo>
                  <a:lnTo>
                    <a:pt x="18066" y="22369"/>
                  </a:lnTo>
                  <a:cubicBezTo>
                    <a:pt x="18200" y="22449"/>
                    <a:pt x="18307" y="22556"/>
                    <a:pt x="18413" y="22663"/>
                  </a:cubicBezTo>
                  <a:cubicBezTo>
                    <a:pt x="18788" y="23037"/>
                    <a:pt x="19055" y="23518"/>
                    <a:pt x="19162" y="24052"/>
                  </a:cubicBezTo>
                  <a:cubicBezTo>
                    <a:pt x="19269" y="24026"/>
                    <a:pt x="19402" y="23999"/>
                    <a:pt x="19509" y="23946"/>
                  </a:cubicBezTo>
                  <a:cubicBezTo>
                    <a:pt x="20257" y="23785"/>
                    <a:pt x="21059" y="23865"/>
                    <a:pt x="21754" y="24186"/>
                  </a:cubicBezTo>
                  <a:lnTo>
                    <a:pt x="21754" y="21808"/>
                  </a:lnTo>
                  <a:cubicBezTo>
                    <a:pt x="21781" y="17077"/>
                    <a:pt x="25602" y="13256"/>
                    <a:pt x="30333" y="13229"/>
                  </a:cubicBezTo>
                  <a:lnTo>
                    <a:pt x="43535" y="13229"/>
                  </a:lnTo>
                  <a:lnTo>
                    <a:pt x="43535" y="13950"/>
                  </a:lnTo>
                  <a:lnTo>
                    <a:pt x="30333" y="13950"/>
                  </a:lnTo>
                  <a:cubicBezTo>
                    <a:pt x="26003" y="14004"/>
                    <a:pt x="22529" y="17478"/>
                    <a:pt x="22476" y="21808"/>
                  </a:cubicBezTo>
                  <a:lnTo>
                    <a:pt x="22476" y="24667"/>
                  </a:lnTo>
                  <a:cubicBezTo>
                    <a:pt x="22743" y="24881"/>
                    <a:pt x="22983" y="25148"/>
                    <a:pt x="23170" y="25415"/>
                  </a:cubicBezTo>
                  <a:cubicBezTo>
                    <a:pt x="25415" y="23758"/>
                    <a:pt x="28622" y="25389"/>
                    <a:pt x="28622" y="28168"/>
                  </a:cubicBezTo>
                  <a:cubicBezTo>
                    <a:pt x="28622" y="28355"/>
                    <a:pt x="28596" y="28516"/>
                    <a:pt x="28569" y="28676"/>
                  </a:cubicBezTo>
                  <a:lnTo>
                    <a:pt x="28569" y="28756"/>
                  </a:lnTo>
                  <a:cubicBezTo>
                    <a:pt x="30172" y="29210"/>
                    <a:pt x="30707" y="31215"/>
                    <a:pt x="29504" y="32364"/>
                  </a:cubicBezTo>
                  <a:cubicBezTo>
                    <a:pt x="29317" y="32578"/>
                    <a:pt x="29050" y="32738"/>
                    <a:pt x="28783" y="32845"/>
                  </a:cubicBezTo>
                  <a:close/>
                  <a:moveTo>
                    <a:pt x="12748" y="28676"/>
                  </a:moveTo>
                  <a:cubicBezTo>
                    <a:pt x="12988" y="28061"/>
                    <a:pt x="13389" y="27500"/>
                    <a:pt x="13924" y="27099"/>
                  </a:cubicBezTo>
                  <a:cubicBezTo>
                    <a:pt x="14512" y="26645"/>
                    <a:pt x="15260" y="26404"/>
                    <a:pt x="16008" y="26404"/>
                  </a:cubicBezTo>
                  <a:cubicBezTo>
                    <a:pt x="16409" y="26404"/>
                    <a:pt x="16783" y="26458"/>
                    <a:pt x="17157" y="26591"/>
                  </a:cubicBezTo>
                  <a:cubicBezTo>
                    <a:pt x="17558" y="26431"/>
                    <a:pt x="17879" y="26190"/>
                    <a:pt x="18120" y="25843"/>
                  </a:cubicBezTo>
                  <a:cubicBezTo>
                    <a:pt x="18707" y="25015"/>
                    <a:pt x="18601" y="23865"/>
                    <a:pt x="17879" y="23171"/>
                  </a:cubicBezTo>
                  <a:cubicBezTo>
                    <a:pt x="17772" y="23037"/>
                    <a:pt x="17665" y="22957"/>
                    <a:pt x="17532" y="22850"/>
                  </a:cubicBezTo>
                  <a:lnTo>
                    <a:pt x="17532" y="22850"/>
                  </a:lnTo>
                  <a:lnTo>
                    <a:pt x="17532" y="22850"/>
                  </a:lnTo>
                  <a:cubicBezTo>
                    <a:pt x="17184" y="22663"/>
                    <a:pt x="16810" y="22556"/>
                    <a:pt x="16436" y="22556"/>
                  </a:cubicBezTo>
                  <a:cubicBezTo>
                    <a:pt x="16142" y="22556"/>
                    <a:pt x="15848" y="22609"/>
                    <a:pt x="15581" y="22743"/>
                  </a:cubicBezTo>
                  <a:cubicBezTo>
                    <a:pt x="15367" y="22823"/>
                    <a:pt x="15153" y="22957"/>
                    <a:pt x="14993" y="23117"/>
                  </a:cubicBezTo>
                  <a:cubicBezTo>
                    <a:pt x="15019" y="23277"/>
                    <a:pt x="15019" y="23438"/>
                    <a:pt x="15019" y="23571"/>
                  </a:cubicBezTo>
                  <a:cubicBezTo>
                    <a:pt x="15019" y="24186"/>
                    <a:pt x="14859" y="24747"/>
                    <a:pt x="14565" y="25282"/>
                  </a:cubicBezTo>
                  <a:cubicBezTo>
                    <a:pt x="14485" y="25442"/>
                    <a:pt x="14244" y="25496"/>
                    <a:pt x="14084" y="25415"/>
                  </a:cubicBezTo>
                  <a:cubicBezTo>
                    <a:pt x="13897" y="25309"/>
                    <a:pt x="13844" y="25095"/>
                    <a:pt x="13950" y="24908"/>
                  </a:cubicBezTo>
                  <a:cubicBezTo>
                    <a:pt x="14164" y="24507"/>
                    <a:pt x="14271" y="24052"/>
                    <a:pt x="14271" y="23571"/>
                  </a:cubicBezTo>
                  <a:cubicBezTo>
                    <a:pt x="14271" y="22102"/>
                    <a:pt x="13069" y="20899"/>
                    <a:pt x="11599" y="20899"/>
                  </a:cubicBezTo>
                  <a:cubicBezTo>
                    <a:pt x="10102" y="20899"/>
                    <a:pt x="8899" y="22102"/>
                    <a:pt x="8899" y="23571"/>
                  </a:cubicBezTo>
                  <a:cubicBezTo>
                    <a:pt x="8899" y="23785"/>
                    <a:pt x="8926" y="23999"/>
                    <a:pt x="8980" y="24186"/>
                  </a:cubicBezTo>
                  <a:cubicBezTo>
                    <a:pt x="9006" y="24320"/>
                    <a:pt x="9033" y="24453"/>
                    <a:pt x="9087" y="24560"/>
                  </a:cubicBezTo>
                  <a:cubicBezTo>
                    <a:pt x="9701" y="24614"/>
                    <a:pt x="10289" y="24801"/>
                    <a:pt x="10797" y="25148"/>
                  </a:cubicBezTo>
                  <a:cubicBezTo>
                    <a:pt x="11358" y="25522"/>
                    <a:pt x="11812" y="26057"/>
                    <a:pt x="12080" y="26671"/>
                  </a:cubicBezTo>
                  <a:cubicBezTo>
                    <a:pt x="12187" y="27099"/>
                    <a:pt x="11599" y="27340"/>
                    <a:pt x="11412" y="26965"/>
                  </a:cubicBezTo>
                  <a:cubicBezTo>
                    <a:pt x="10984" y="25950"/>
                    <a:pt x="10022" y="25282"/>
                    <a:pt x="8926" y="25282"/>
                  </a:cubicBezTo>
                  <a:cubicBezTo>
                    <a:pt x="7456" y="25309"/>
                    <a:pt x="6254" y="26484"/>
                    <a:pt x="6254" y="27954"/>
                  </a:cubicBezTo>
                  <a:cubicBezTo>
                    <a:pt x="6254" y="28115"/>
                    <a:pt x="6254" y="28275"/>
                    <a:pt x="6280" y="28435"/>
                  </a:cubicBezTo>
                  <a:cubicBezTo>
                    <a:pt x="6307" y="28516"/>
                    <a:pt x="6307" y="28569"/>
                    <a:pt x="6334" y="28649"/>
                  </a:cubicBezTo>
                  <a:close/>
                  <a:moveTo>
                    <a:pt x="17959" y="26992"/>
                  </a:moveTo>
                  <a:lnTo>
                    <a:pt x="18120" y="27099"/>
                  </a:lnTo>
                  <a:cubicBezTo>
                    <a:pt x="18627" y="27500"/>
                    <a:pt x="19028" y="28061"/>
                    <a:pt x="19269" y="28676"/>
                  </a:cubicBezTo>
                  <a:lnTo>
                    <a:pt x="21808" y="28676"/>
                  </a:lnTo>
                  <a:lnTo>
                    <a:pt x="21808" y="28676"/>
                  </a:lnTo>
                  <a:cubicBezTo>
                    <a:pt x="21781" y="28516"/>
                    <a:pt x="21781" y="28355"/>
                    <a:pt x="21781" y="28195"/>
                  </a:cubicBezTo>
                  <a:cubicBezTo>
                    <a:pt x="21781" y="27366"/>
                    <a:pt x="22075" y="26538"/>
                    <a:pt x="22636" y="25923"/>
                  </a:cubicBezTo>
                  <a:cubicBezTo>
                    <a:pt x="22449" y="25602"/>
                    <a:pt x="22208" y="25335"/>
                    <a:pt x="21914" y="25121"/>
                  </a:cubicBezTo>
                  <a:lnTo>
                    <a:pt x="21888" y="25095"/>
                  </a:lnTo>
                  <a:lnTo>
                    <a:pt x="21754" y="25015"/>
                  </a:lnTo>
                  <a:cubicBezTo>
                    <a:pt x="21300" y="24721"/>
                    <a:pt x="20819" y="24587"/>
                    <a:pt x="20311" y="24587"/>
                  </a:cubicBezTo>
                  <a:cubicBezTo>
                    <a:pt x="20097" y="24587"/>
                    <a:pt x="19883" y="24614"/>
                    <a:pt x="19670" y="24667"/>
                  </a:cubicBezTo>
                  <a:cubicBezTo>
                    <a:pt x="19509" y="24694"/>
                    <a:pt x="19376" y="24747"/>
                    <a:pt x="19215" y="24801"/>
                  </a:cubicBezTo>
                  <a:cubicBezTo>
                    <a:pt x="19162" y="25683"/>
                    <a:pt x="18707" y="26511"/>
                    <a:pt x="17959" y="26992"/>
                  </a:cubicBezTo>
                  <a:close/>
                  <a:moveTo>
                    <a:pt x="18467" y="28676"/>
                  </a:moveTo>
                  <a:cubicBezTo>
                    <a:pt x="18280" y="28302"/>
                    <a:pt x="18013" y="27954"/>
                    <a:pt x="17665" y="27687"/>
                  </a:cubicBezTo>
                  <a:cubicBezTo>
                    <a:pt x="16676" y="26939"/>
                    <a:pt x="15340" y="26939"/>
                    <a:pt x="14351" y="27687"/>
                  </a:cubicBezTo>
                  <a:cubicBezTo>
                    <a:pt x="14004" y="27954"/>
                    <a:pt x="13737" y="28302"/>
                    <a:pt x="13550" y="28676"/>
                  </a:cubicBezTo>
                  <a:close/>
                  <a:moveTo>
                    <a:pt x="22556" y="28676"/>
                  </a:moveTo>
                  <a:lnTo>
                    <a:pt x="27847" y="28676"/>
                  </a:lnTo>
                  <a:lnTo>
                    <a:pt x="27847" y="28569"/>
                  </a:lnTo>
                  <a:cubicBezTo>
                    <a:pt x="27847" y="28435"/>
                    <a:pt x="27874" y="28302"/>
                    <a:pt x="27874" y="28195"/>
                  </a:cubicBezTo>
                  <a:cubicBezTo>
                    <a:pt x="27874" y="26698"/>
                    <a:pt x="26671" y="25496"/>
                    <a:pt x="25175" y="25496"/>
                  </a:cubicBezTo>
                  <a:cubicBezTo>
                    <a:pt x="23705" y="25496"/>
                    <a:pt x="22502" y="26698"/>
                    <a:pt x="22502" y="28195"/>
                  </a:cubicBezTo>
                  <a:cubicBezTo>
                    <a:pt x="22502" y="28302"/>
                    <a:pt x="22502" y="28435"/>
                    <a:pt x="22529" y="28569"/>
                  </a:cubicBezTo>
                  <a:cubicBezTo>
                    <a:pt x="22529" y="28622"/>
                    <a:pt x="22529" y="28649"/>
                    <a:pt x="22529" y="28676"/>
                  </a:cubicBezTo>
                  <a:close/>
                  <a:moveTo>
                    <a:pt x="6067" y="33005"/>
                  </a:moveTo>
                  <a:cubicBezTo>
                    <a:pt x="1898" y="37388"/>
                    <a:pt x="748" y="43829"/>
                    <a:pt x="3100" y="49388"/>
                  </a:cubicBezTo>
                  <a:cubicBezTo>
                    <a:pt x="5479" y="54946"/>
                    <a:pt x="10957" y="58554"/>
                    <a:pt x="16997" y="58554"/>
                  </a:cubicBezTo>
                  <a:cubicBezTo>
                    <a:pt x="23037" y="58554"/>
                    <a:pt x="28515" y="54946"/>
                    <a:pt x="30894" y="49388"/>
                  </a:cubicBezTo>
                  <a:cubicBezTo>
                    <a:pt x="33272" y="43829"/>
                    <a:pt x="32097" y="37388"/>
                    <a:pt x="27928" y="33005"/>
                  </a:cubicBezTo>
                  <a:close/>
                  <a:moveTo>
                    <a:pt x="27981" y="29424"/>
                  </a:moveTo>
                  <a:lnTo>
                    <a:pt x="6013" y="29424"/>
                  </a:lnTo>
                  <a:cubicBezTo>
                    <a:pt x="4196" y="29504"/>
                    <a:pt x="4196" y="32177"/>
                    <a:pt x="6013" y="32284"/>
                  </a:cubicBezTo>
                  <a:lnTo>
                    <a:pt x="27981" y="32284"/>
                  </a:lnTo>
                  <a:cubicBezTo>
                    <a:pt x="29798" y="32177"/>
                    <a:pt x="29798" y="29504"/>
                    <a:pt x="27981" y="29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733487" y="2764795"/>
              <a:ext cx="995153" cy="1737774"/>
            </a:xfrm>
            <a:custGeom>
              <a:avLst/>
              <a:gdLst/>
              <a:ahLst/>
              <a:cxnLst/>
              <a:rect l="l" t="t" r="r" b="b"/>
              <a:pathLst>
                <a:path w="14218" h="24828" extrusionOk="0">
                  <a:moveTo>
                    <a:pt x="5853" y="0"/>
                  </a:moveTo>
                  <a:cubicBezTo>
                    <a:pt x="13175" y="8044"/>
                    <a:pt x="10129" y="20926"/>
                    <a:pt x="0" y="24828"/>
                  </a:cubicBezTo>
                  <a:cubicBezTo>
                    <a:pt x="10717" y="21541"/>
                    <a:pt x="14218" y="8098"/>
                    <a:pt x="6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182433" y="2514144"/>
              <a:ext cx="134736" cy="200179"/>
            </a:xfrm>
            <a:custGeom>
              <a:avLst/>
              <a:gdLst/>
              <a:ahLst/>
              <a:cxnLst/>
              <a:rect l="l" t="t" r="r" b="b"/>
              <a:pathLst>
                <a:path w="1925" h="2860" extrusionOk="0">
                  <a:moveTo>
                    <a:pt x="0" y="0"/>
                  </a:moveTo>
                  <a:cubicBezTo>
                    <a:pt x="935" y="722"/>
                    <a:pt x="935" y="2138"/>
                    <a:pt x="0" y="2860"/>
                  </a:cubicBezTo>
                  <a:lnTo>
                    <a:pt x="107" y="2860"/>
                  </a:lnTo>
                  <a:cubicBezTo>
                    <a:pt x="1924" y="2753"/>
                    <a:pt x="1924" y="8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878571" y="505091"/>
              <a:ext cx="2399973" cy="1427287"/>
            </a:xfrm>
            <a:custGeom>
              <a:avLst/>
              <a:gdLst/>
              <a:ahLst/>
              <a:cxnLst/>
              <a:rect l="l" t="t" r="r" b="b"/>
              <a:pathLst>
                <a:path w="34289" h="20392" extrusionOk="0">
                  <a:moveTo>
                    <a:pt x="25550" y="321"/>
                  </a:moveTo>
                  <a:lnTo>
                    <a:pt x="34289" y="321"/>
                  </a:lnTo>
                  <a:lnTo>
                    <a:pt x="34289" y="1"/>
                  </a:lnTo>
                  <a:lnTo>
                    <a:pt x="21087" y="1"/>
                  </a:lnTo>
                  <a:cubicBezTo>
                    <a:pt x="9729" y="54"/>
                    <a:pt x="428" y="9034"/>
                    <a:pt x="1" y="20392"/>
                  </a:cubicBezTo>
                  <a:cubicBezTo>
                    <a:pt x="135" y="20285"/>
                    <a:pt x="241" y="20178"/>
                    <a:pt x="375" y="20098"/>
                  </a:cubicBezTo>
                  <a:cubicBezTo>
                    <a:pt x="1284" y="8953"/>
                    <a:pt x="10584" y="375"/>
                    <a:pt x="21755" y="3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3"/>
          <p:cNvGrpSpPr/>
          <p:nvPr/>
        </p:nvGrpSpPr>
        <p:grpSpPr>
          <a:xfrm flipH="1">
            <a:off x="9861551" y="338200"/>
            <a:ext cx="661307" cy="763597"/>
            <a:chOff x="7366563" y="142850"/>
            <a:chExt cx="495980" cy="572698"/>
          </a:xfrm>
        </p:grpSpPr>
        <p:sp>
          <p:nvSpPr>
            <p:cNvPr id="82" name="Google Shape;82;p3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" name="Google Shape;86;p3"/>
          <p:cNvGrpSpPr/>
          <p:nvPr/>
        </p:nvGrpSpPr>
        <p:grpSpPr>
          <a:xfrm flipH="1">
            <a:off x="8941780" y="1319414"/>
            <a:ext cx="1148435" cy="1179156"/>
            <a:chOff x="7551100" y="1029875"/>
            <a:chExt cx="597106" cy="613079"/>
          </a:xfrm>
        </p:grpSpPr>
        <p:sp>
          <p:nvSpPr>
            <p:cNvPr id="87" name="Google Shape;87;p3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" name="Google Shape;90;p3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91" name="Google Shape;91;p3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4928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1"/>
          <p:cNvSpPr txBox="1">
            <a:spLocks noGrp="1"/>
          </p:cNvSpPr>
          <p:nvPr>
            <p:ph type="title"/>
          </p:nvPr>
        </p:nvSpPr>
        <p:spPr>
          <a:xfrm>
            <a:off x="5364273" y="1299300"/>
            <a:ext cx="43568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5" name="Google Shape;665;p21"/>
          <p:cNvSpPr txBox="1">
            <a:spLocks noGrp="1"/>
          </p:cNvSpPr>
          <p:nvPr>
            <p:ph type="subTitle" idx="1"/>
          </p:nvPr>
        </p:nvSpPr>
        <p:spPr>
          <a:xfrm>
            <a:off x="5454073" y="2177567"/>
            <a:ext cx="4177200" cy="1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1"/>
          <p:cNvSpPr txBox="1">
            <a:spLocks noGrp="1"/>
          </p:cNvSpPr>
          <p:nvPr>
            <p:ph type="subTitle" idx="2"/>
          </p:nvPr>
        </p:nvSpPr>
        <p:spPr>
          <a:xfrm>
            <a:off x="5015873" y="4980467"/>
            <a:ext cx="5053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1"/>
          <p:cNvSpPr txBox="1"/>
          <p:nvPr/>
        </p:nvSpPr>
        <p:spPr>
          <a:xfrm>
            <a:off x="5483673" y="4193667"/>
            <a:ext cx="41180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21"/>
          <p:cNvSpPr/>
          <p:nvPr/>
        </p:nvSpPr>
        <p:spPr>
          <a:xfrm>
            <a:off x="1437367" y="3499433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21"/>
          <p:cNvSpPr/>
          <p:nvPr/>
        </p:nvSpPr>
        <p:spPr>
          <a:xfrm>
            <a:off x="1753133" y="3292233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1"/>
          <p:cNvSpPr/>
          <p:nvPr/>
        </p:nvSpPr>
        <p:spPr>
          <a:xfrm>
            <a:off x="1187384" y="-34367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1"/>
          <p:cNvSpPr/>
          <p:nvPr/>
        </p:nvSpPr>
        <p:spPr>
          <a:xfrm>
            <a:off x="1503151" y="-241567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1"/>
          <p:cNvSpPr/>
          <p:nvPr/>
        </p:nvSpPr>
        <p:spPr>
          <a:xfrm>
            <a:off x="2400417" y="1512767"/>
            <a:ext cx="121600" cy="1430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3" name="Google Shape;673;p21"/>
          <p:cNvGrpSpPr/>
          <p:nvPr/>
        </p:nvGrpSpPr>
        <p:grpSpPr>
          <a:xfrm>
            <a:off x="956984" y="983567"/>
            <a:ext cx="796141" cy="817439"/>
            <a:chOff x="7551100" y="1029875"/>
            <a:chExt cx="597106" cy="613079"/>
          </a:xfrm>
        </p:grpSpPr>
        <p:sp>
          <p:nvSpPr>
            <p:cNvPr id="674" name="Google Shape;674;p21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8" name="Google Shape;678;p21"/>
          <p:cNvSpPr/>
          <p:nvPr/>
        </p:nvSpPr>
        <p:spPr>
          <a:xfrm>
            <a:off x="2666841" y="2055500"/>
            <a:ext cx="121600" cy="88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9" name="Google Shape;679;p21"/>
          <p:cNvGrpSpPr/>
          <p:nvPr/>
        </p:nvGrpSpPr>
        <p:grpSpPr>
          <a:xfrm>
            <a:off x="2284693" y="2676210"/>
            <a:ext cx="589623" cy="605396"/>
            <a:chOff x="7551100" y="1029875"/>
            <a:chExt cx="597106" cy="613079"/>
          </a:xfrm>
        </p:grpSpPr>
        <p:sp>
          <p:nvSpPr>
            <p:cNvPr id="680" name="Google Shape;680;p21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4" name="Google Shape;684;p21"/>
          <p:cNvGrpSpPr/>
          <p:nvPr/>
        </p:nvGrpSpPr>
        <p:grpSpPr>
          <a:xfrm>
            <a:off x="891215" y="4428754"/>
            <a:ext cx="1393487" cy="1430764"/>
            <a:chOff x="7551100" y="1029875"/>
            <a:chExt cx="597106" cy="613079"/>
          </a:xfrm>
        </p:grpSpPr>
        <p:sp>
          <p:nvSpPr>
            <p:cNvPr id="685" name="Google Shape;685;p21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" name="Google Shape;689;p21"/>
          <p:cNvGrpSpPr/>
          <p:nvPr/>
        </p:nvGrpSpPr>
        <p:grpSpPr>
          <a:xfrm flipH="1">
            <a:off x="891184" y="2597118"/>
            <a:ext cx="661307" cy="763597"/>
            <a:chOff x="7366563" y="142850"/>
            <a:chExt cx="495980" cy="572698"/>
          </a:xfrm>
        </p:grpSpPr>
        <p:sp>
          <p:nvSpPr>
            <p:cNvPr id="690" name="Google Shape;690;p21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" name="Google Shape;694;p21"/>
          <p:cNvGrpSpPr/>
          <p:nvPr/>
        </p:nvGrpSpPr>
        <p:grpSpPr>
          <a:xfrm rot="-2832156" flipH="1">
            <a:off x="2410042" y="3793915"/>
            <a:ext cx="245772" cy="283789"/>
            <a:chOff x="7366563" y="142850"/>
            <a:chExt cx="495980" cy="572698"/>
          </a:xfrm>
        </p:grpSpPr>
        <p:sp>
          <p:nvSpPr>
            <p:cNvPr id="695" name="Google Shape;695;p21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9" name="Google Shape;699;p21"/>
          <p:cNvGrpSpPr/>
          <p:nvPr/>
        </p:nvGrpSpPr>
        <p:grpSpPr>
          <a:xfrm rot="-986044" flipH="1">
            <a:off x="1851708" y="1835522"/>
            <a:ext cx="292888" cy="338193"/>
            <a:chOff x="7366563" y="142850"/>
            <a:chExt cx="495980" cy="572698"/>
          </a:xfrm>
        </p:grpSpPr>
        <p:sp>
          <p:nvSpPr>
            <p:cNvPr id="700" name="Google Shape;700;p21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21"/>
          <p:cNvGrpSpPr/>
          <p:nvPr/>
        </p:nvGrpSpPr>
        <p:grpSpPr>
          <a:xfrm>
            <a:off x="126262" y="6038830"/>
            <a:ext cx="3871385" cy="857716"/>
            <a:chOff x="94700" y="4702350"/>
            <a:chExt cx="2122315" cy="470205"/>
          </a:xfrm>
        </p:grpSpPr>
        <p:sp>
          <p:nvSpPr>
            <p:cNvPr id="705" name="Google Shape;705;p21"/>
            <p:cNvSpPr/>
            <p:nvPr/>
          </p:nvSpPr>
          <p:spPr>
            <a:xfrm>
              <a:off x="1146002" y="4718907"/>
              <a:ext cx="697772" cy="387471"/>
            </a:xfrm>
            <a:custGeom>
              <a:avLst/>
              <a:gdLst/>
              <a:ahLst/>
              <a:cxnLst/>
              <a:rect l="l" t="t" r="r" b="b"/>
              <a:pathLst>
                <a:path w="14666" h="8144" extrusionOk="0">
                  <a:moveTo>
                    <a:pt x="4072" y="8144"/>
                  </a:moveTo>
                  <a:lnTo>
                    <a:pt x="10593" y="8144"/>
                  </a:lnTo>
                  <a:cubicBezTo>
                    <a:pt x="12845" y="8144"/>
                    <a:pt x="14649" y="6323"/>
                    <a:pt x="14665" y="4072"/>
                  </a:cubicBezTo>
                  <a:lnTo>
                    <a:pt x="14665" y="4072"/>
                  </a:lnTo>
                  <a:cubicBezTo>
                    <a:pt x="14649" y="1837"/>
                    <a:pt x="12845" y="17"/>
                    <a:pt x="10593" y="0"/>
                  </a:cubicBezTo>
                  <a:lnTo>
                    <a:pt x="4072" y="0"/>
                  </a:lnTo>
                  <a:cubicBezTo>
                    <a:pt x="1837" y="17"/>
                    <a:pt x="17" y="1837"/>
                    <a:pt x="0" y="4072"/>
                  </a:cubicBezTo>
                  <a:lnTo>
                    <a:pt x="0" y="4072"/>
                  </a:lnTo>
                  <a:cubicBezTo>
                    <a:pt x="17" y="6323"/>
                    <a:pt x="1837" y="8144"/>
                    <a:pt x="4072" y="8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1134155" y="4702350"/>
              <a:ext cx="722226" cy="420585"/>
            </a:xfrm>
            <a:custGeom>
              <a:avLst/>
              <a:gdLst/>
              <a:ahLst/>
              <a:cxnLst/>
              <a:rect l="l" t="t" r="r" b="b"/>
              <a:pathLst>
                <a:path w="15180" h="8840" extrusionOk="0">
                  <a:moveTo>
                    <a:pt x="4321" y="8144"/>
                  </a:moveTo>
                  <a:lnTo>
                    <a:pt x="10842" y="8144"/>
                  </a:lnTo>
                  <a:cubicBezTo>
                    <a:pt x="12796" y="8012"/>
                    <a:pt x="14318" y="6390"/>
                    <a:pt x="14318" y="4420"/>
                  </a:cubicBezTo>
                  <a:cubicBezTo>
                    <a:pt x="14318" y="2467"/>
                    <a:pt x="12796" y="845"/>
                    <a:pt x="10842" y="712"/>
                  </a:cubicBezTo>
                  <a:lnTo>
                    <a:pt x="4321" y="712"/>
                  </a:lnTo>
                  <a:cubicBezTo>
                    <a:pt x="2368" y="845"/>
                    <a:pt x="845" y="2467"/>
                    <a:pt x="845" y="4420"/>
                  </a:cubicBezTo>
                  <a:cubicBezTo>
                    <a:pt x="845" y="6390"/>
                    <a:pt x="2368" y="8012"/>
                    <a:pt x="4321" y="8144"/>
                  </a:cubicBezTo>
                  <a:close/>
                  <a:moveTo>
                    <a:pt x="10842" y="8839"/>
                  </a:moveTo>
                  <a:lnTo>
                    <a:pt x="4321" y="8839"/>
                  </a:lnTo>
                  <a:cubicBezTo>
                    <a:pt x="1921" y="8790"/>
                    <a:pt x="1" y="6820"/>
                    <a:pt x="1" y="4420"/>
                  </a:cubicBezTo>
                  <a:cubicBezTo>
                    <a:pt x="1" y="2020"/>
                    <a:pt x="1921" y="50"/>
                    <a:pt x="4321" y="1"/>
                  </a:cubicBezTo>
                  <a:lnTo>
                    <a:pt x="10842" y="1"/>
                  </a:lnTo>
                  <a:cubicBezTo>
                    <a:pt x="13242" y="50"/>
                    <a:pt x="15179" y="2020"/>
                    <a:pt x="15179" y="4420"/>
                  </a:cubicBezTo>
                  <a:cubicBezTo>
                    <a:pt x="15179" y="6820"/>
                    <a:pt x="13242" y="8790"/>
                    <a:pt x="10842" y="88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67951" y="4718907"/>
              <a:ext cx="884418" cy="387471"/>
            </a:xfrm>
            <a:custGeom>
              <a:avLst/>
              <a:gdLst/>
              <a:ahLst/>
              <a:cxnLst/>
              <a:rect l="l" t="t" r="r" b="b"/>
              <a:pathLst>
                <a:path w="18589" h="8144" extrusionOk="0">
                  <a:moveTo>
                    <a:pt x="4073" y="8144"/>
                  </a:moveTo>
                  <a:lnTo>
                    <a:pt x="14517" y="8144"/>
                  </a:lnTo>
                  <a:cubicBezTo>
                    <a:pt x="16768" y="8144"/>
                    <a:pt x="18589" y="6323"/>
                    <a:pt x="18589" y="4072"/>
                  </a:cubicBezTo>
                  <a:lnTo>
                    <a:pt x="18589" y="4072"/>
                  </a:lnTo>
                  <a:cubicBezTo>
                    <a:pt x="18589" y="1837"/>
                    <a:pt x="16768" y="17"/>
                    <a:pt x="14517" y="0"/>
                  </a:cubicBezTo>
                  <a:lnTo>
                    <a:pt x="4073" y="0"/>
                  </a:lnTo>
                  <a:cubicBezTo>
                    <a:pt x="1822" y="17"/>
                    <a:pt x="17" y="1821"/>
                    <a:pt x="1" y="4072"/>
                  </a:cubicBezTo>
                  <a:lnTo>
                    <a:pt x="1" y="4072"/>
                  </a:lnTo>
                  <a:cubicBezTo>
                    <a:pt x="17" y="6323"/>
                    <a:pt x="1822" y="8144"/>
                    <a:pt x="4073" y="8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656152" y="4702350"/>
              <a:ext cx="908825" cy="420585"/>
            </a:xfrm>
            <a:custGeom>
              <a:avLst/>
              <a:gdLst/>
              <a:ahLst/>
              <a:cxnLst/>
              <a:rect l="l" t="t" r="r" b="b"/>
              <a:pathLst>
                <a:path w="19102" h="8840" extrusionOk="0">
                  <a:moveTo>
                    <a:pt x="4321" y="8144"/>
                  </a:moveTo>
                  <a:lnTo>
                    <a:pt x="14765" y="8144"/>
                  </a:lnTo>
                  <a:cubicBezTo>
                    <a:pt x="16735" y="8012"/>
                    <a:pt x="18241" y="6390"/>
                    <a:pt x="18241" y="4420"/>
                  </a:cubicBezTo>
                  <a:cubicBezTo>
                    <a:pt x="18241" y="2467"/>
                    <a:pt x="16735" y="845"/>
                    <a:pt x="14765" y="712"/>
                  </a:cubicBezTo>
                  <a:lnTo>
                    <a:pt x="4321" y="712"/>
                  </a:lnTo>
                  <a:cubicBezTo>
                    <a:pt x="2368" y="845"/>
                    <a:pt x="845" y="2467"/>
                    <a:pt x="845" y="4420"/>
                  </a:cubicBezTo>
                  <a:cubicBezTo>
                    <a:pt x="845" y="6390"/>
                    <a:pt x="2368" y="8012"/>
                    <a:pt x="4321" y="8144"/>
                  </a:cubicBezTo>
                  <a:close/>
                  <a:moveTo>
                    <a:pt x="14765" y="8839"/>
                  </a:moveTo>
                  <a:lnTo>
                    <a:pt x="4321" y="8839"/>
                  </a:lnTo>
                  <a:cubicBezTo>
                    <a:pt x="1921" y="8790"/>
                    <a:pt x="1" y="6820"/>
                    <a:pt x="1" y="4420"/>
                  </a:cubicBezTo>
                  <a:cubicBezTo>
                    <a:pt x="1" y="2020"/>
                    <a:pt x="1921" y="50"/>
                    <a:pt x="4321" y="1"/>
                  </a:cubicBezTo>
                  <a:lnTo>
                    <a:pt x="14765" y="1"/>
                  </a:lnTo>
                  <a:cubicBezTo>
                    <a:pt x="17182" y="50"/>
                    <a:pt x="19102" y="2020"/>
                    <a:pt x="19102" y="4420"/>
                  </a:cubicBezTo>
                  <a:cubicBezTo>
                    <a:pt x="19102" y="6820"/>
                    <a:pt x="17182" y="8790"/>
                    <a:pt x="14765" y="88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1224741" y="4912591"/>
              <a:ext cx="885179" cy="259963"/>
            </a:xfrm>
            <a:custGeom>
              <a:avLst/>
              <a:gdLst/>
              <a:ahLst/>
              <a:cxnLst/>
              <a:rect l="l" t="t" r="r" b="b"/>
              <a:pathLst>
                <a:path w="18605" h="5464" extrusionOk="0">
                  <a:moveTo>
                    <a:pt x="18357" y="5463"/>
                  </a:moveTo>
                  <a:cubicBezTo>
                    <a:pt x="18506" y="5016"/>
                    <a:pt x="18605" y="4553"/>
                    <a:pt x="18605" y="4073"/>
                  </a:cubicBezTo>
                  <a:lnTo>
                    <a:pt x="18605" y="4073"/>
                  </a:lnTo>
                  <a:cubicBezTo>
                    <a:pt x="18588" y="1822"/>
                    <a:pt x="16768" y="1"/>
                    <a:pt x="14533" y="1"/>
                  </a:cubicBezTo>
                  <a:lnTo>
                    <a:pt x="4072" y="1"/>
                  </a:lnTo>
                  <a:cubicBezTo>
                    <a:pt x="1838" y="1"/>
                    <a:pt x="17" y="1822"/>
                    <a:pt x="0" y="4073"/>
                  </a:cubicBezTo>
                  <a:lnTo>
                    <a:pt x="0" y="4073"/>
                  </a:lnTo>
                  <a:cubicBezTo>
                    <a:pt x="0" y="4553"/>
                    <a:pt x="83" y="5016"/>
                    <a:pt x="249" y="54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1174310" y="4896082"/>
              <a:ext cx="986805" cy="276473"/>
            </a:xfrm>
            <a:custGeom>
              <a:avLst/>
              <a:gdLst/>
              <a:ahLst/>
              <a:cxnLst/>
              <a:rect l="l" t="t" r="r" b="b"/>
              <a:pathLst>
                <a:path w="20741" h="5811" extrusionOk="0">
                  <a:moveTo>
                    <a:pt x="19036" y="5810"/>
                  </a:moveTo>
                  <a:cubicBezTo>
                    <a:pt x="20012" y="3377"/>
                    <a:pt x="18208" y="712"/>
                    <a:pt x="15593" y="712"/>
                  </a:cubicBezTo>
                  <a:lnTo>
                    <a:pt x="5132" y="712"/>
                  </a:lnTo>
                  <a:cubicBezTo>
                    <a:pt x="2500" y="712"/>
                    <a:pt x="713" y="3377"/>
                    <a:pt x="1689" y="5810"/>
                  </a:cubicBezTo>
                  <a:lnTo>
                    <a:pt x="928" y="5810"/>
                  </a:lnTo>
                  <a:cubicBezTo>
                    <a:pt x="1" y="2947"/>
                    <a:pt x="2120" y="0"/>
                    <a:pt x="5132" y="0"/>
                  </a:cubicBezTo>
                  <a:lnTo>
                    <a:pt x="15593" y="0"/>
                  </a:lnTo>
                  <a:cubicBezTo>
                    <a:pt x="18606" y="0"/>
                    <a:pt x="20741" y="2947"/>
                    <a:pt x="19781" y="58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390008" y="4912591"/>
              <a:ext cx="885179" cy="259963"/>
            </a:xfrm>
            <a:custGeom>
              <a:avLst/>
              <a:gdLst/>
              <a:ahLst/>
              <a:cxnLst/>
              <a:rect l="l" t="t" r="r" b="b"/>
              <a:pathLst>
                <a:path w="18605" h="5464" extrusionOk="0">
                  <a:moveTo>
                    <a:pt x="18356" y="5463"/>
                  </a:moveTo>
                  <a:cubicBezTo>
                    <a:pt x="18505" y="5016"/>
                    <a:pt x="18605" y="4553"/>
                    <a:pt x="18605" y="4073"/>
                  </a:cubicBezTo>
                  <a:lnTo>
                    <a:pt x="18605" y="4073"/>
                  </a:lnTo>
                  <a:cubicBezTo>
                    <a:pt x="18588" y="1822"/>
                    <a:pt x="16767" y="18"/>
                    <a:pt x="14533" y="1"/>
                  </a:cubicBezTo>
                  <a:lnTo>
                    <a:pt x="4072" y="1"/>
                  </a:lnTo>
                  <a:cubicBezTo>
                    <a:pt x="1821" y="1"/>
                    <a:pt x="0" y="1822"/>
                    <a:pt x="0" y="4073"/>
                  </a:cubicBezTo>
                  <a:lnTo>
                    <a:pt x="0" y="4073"/>
                  </a:lnTo>
                  <a:cubicBezTo>
                    <a:pt x="0" y="4553"/>
                    <a:pt x="83" y="5016"/>
                    <a:pt x="248" y="5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339577" y="4896082"/>
              <a:ext cx="986805" cy="276473"/>
            </a:xfrm>
            <a:custGeom>
              <a:avLst/>
              <a:gdLst/>
              <a:ahLst/>
              <a:cxnLst/>
              <a:rect l="l" t="t" r="r" b="b"/>
              <a:pathLst>
                <a:path w="20741" h="5811" extrusionOk="0">
                  <a:moveTo>
                    <a:pt x="19036" y="5810"/>
                  </a:moveTo>
                  <a:cubicBezTo>
                    <a:pt x="20012" y="3377"/>
                    <a:pt x="18208" y="712"/>
                    <a:pt x="15593" y="712"/>
                  </a:cubicBezTo>
                  <a:lnTo>
                    <a:pt x="5132" y="712"/>
                  </a:lnTo>
                  <a:cubicBezTo>
                    <a:pt x="2500" y="712"/>
                    <a:pt x="712" y="3377"/>
                    <a:pt x="1689" y="5810"/>
                  </a:cubicBezTo>
                  <a:lnTo>
                    <a:pt x="944" y="5810"/>
                  </a:lnTo>
                  <a:cubicBezTo>
                    <a:pt x="1" y="2947"/>
                    <a:pt x="2119" y="0"/>
                    <a:pt x="5132" y="0"/>
                  </a:cubicBezTo>
                  <a:lnTo>
                    <a:pt x="15593" y="0"/>
                  </a:lnTo>
                  <a:cubicBezTo>
                    <a:pt x="18605" y="0"/>
                    <a:pt x="20741" y="2947"/>
                    <a:pt x="19780" y="58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1407435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2" y="1391"/>
                  </a:moveTo>
                  <a:cubicBezTo>
                    <a:pt x="15791" y="514"/>
                    <a:pt x="14666" y="1"/>
                    <a:pt x="13507" y="1"/>
                  </a:cubicBezTo>
                  <a:lnTo>
                    <a:pt x="3046" y="1"/>
                  </a:lnTo>
                  <a:cubicBezTo>
                    <a:pt x="1871" y="1"/>
                    <a:pt x="762" y="514"/>
                    <a:pt x="0" y="13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1385360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1" y="1076"/>
                    <a:pt x="14914" y="712"/>
                    <a:pt x="13954" y="712"/>
                  </a:cubicBezTo>
                  <a:lnTo>
                    <a:pt x="3510" y="712"/>
                  </a:lnTo>
                  <a:cubicBezTo>
                    <a:pt x="2550" y="712"/>
                    <a:pt x="1640" y="1076"/>
                    <a:pt x="944" y="1738"/>
                  </a:cubicBezTo>
                  <a:lnTo>
                    <a:pt x="1" y="1738"/>
                  </a:lnTo>
                  <a:cubicBezTo>
                    <a:pt x="117" y="1589"/>
                    <a:pt x="249" y="1440"/>
                    <a:pt x="382" y="1291"/>
                  </a:cubicBezTo>
                  <a:cubicBezTo>
                    <a:pt x="1209" y="464"/>
                    <a:pt x="2335" y="0"/>
                    <a:pt x="3510" y="0"/>
                  </a:cubicBezTo>
                  <a:lnTo>
                    <a:pt x="13954" y="0"/>
                  </a:lnTo>
                  <a:cubicBezTo>
                    <a:pt x="15130" y="0"/>
                    <a:pt x="16255" y="464"/>
                    <a:pt x="17083" y="1291"/>
                  </a:cubicBezTo>
                  <a:cubicBezTo>
                    <a:pt x="17232" y="1440"/>
                    <a:pt x="17364" y="1589"/>
                    <a:pt x="17480" y="17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823099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3" y="1391"/>
                  </a:moveTo>
                  <a:cubicBezTo>
                    <a:pt x="15775" y="514"/>
                    <a:pt x="14666" y="1"/>
                    <a:pt x="13491" y="1"/>
                  </a:cubicBezTo>
                  <a:lnTo>
                    <a:pt x="3063" y="1"/>
                  </a:lnTo>
                  <a:cubicBezTo>
                    <a:pt x="1888" y="1"/>
                    <a:pt x="762" y="514"/>
                    <a:pt x="1" y="1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801071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1" y="1076"/>
                    <a:pt x="14930" y="712"/>
                    <a:pt x="13970" y="712"/>
                  </a:cubicBezTo>
                  <a:lnTo>
                    <a:pt x="3526" y="712"/>
                  </a:lnTo>
                  <a:cubicBezTo>
                    <a:pt x="2566" y="712"/>
                    <a:pt x="1639" y="1076"/>
                    <a:pt x="944" y="1738"/>
                  </a:cubicBezTo>
                  <a:lnTo>
                    <a:pt x="0" y="1738"/>
                  </a:lnTo>
                  <a:cubicBezTo>
                    <a:pt x="116" y="1589"/>
                    <a:pt x="249" y="1440"/>
                    <a:pt x="398" y="1291"/>
                  </a:cubicBezTo>
                  <a:cubicBezTo>
                    <a:pt x="1225" y="464"/>
                    <a:pt x="2351" y="0"/>
                    <a:pt x="3526" y="0"/>
                  </a:cubicBezTo>
                  <a:lnTo>
                    <a:pt x="13970" y="0"/>
                  </a:lnTo>
                  <a:cubicBezTo>
                    <a:pt x="15145" y="0"/>
                    <a:pt x="16271" y="464"/>
                    <a:pt x="17082" y="1291"/>
                  </a:cubicBezTo>
                  <a:cubicBezTo>
                    <a:pt x="17231" y="1440"/>
                    <a:pt x="17363" y="1589"/>
                    <a:pt x="17479" y="17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116728" y="5106323"/>
              <a:ext cx="787550" cy="66228"/>
            </a:xfrm>
            <a:custGeom>
              <a:avLst/>
              <a:gdLst/>
              <a:ahLst/>
              <a:cxnLst/>
              <a:rect l="l" t="t" r="r" b="b"/>
              <a:pathLst>
                <a:path w="16553" h="1392" extrusionOk="0">
                  <a:moveTo>
                    <a:pt x="16553" y="1391"/>
                  </a:moveTo>
                  <a:cubicBezTo>
                    <a:pt x="15791" y="514"/>
                    <a:pt x="14682" y="1"/>
                    <a:pt x="13507" y="1"/>
                  </a:cubicBezTo>
                  <a:lnTo>
                    <a:pt x="3063" y="1"/>
                  </a:lnTo>
                  <a:cubicBezTo>
                    <a:pt x="1887" y="1"/>
                    <a:pt x="762" y="514"/>
                    <a:pt x="0" y="13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94700" y="5089814"/>
              <a:ext cx="831655" cy="82737"/>
            </a:xfrm>
            <a:custGeom>
              <a:avLst/>
              <a:gdLst/>
              <a:ahLst/>
              <a:cxnLst/>
              <a:rect l="l" t="t" r="r" b="b"/>
              <a:pathLst>
                <a:path w="17480" h="1739" extrusionOk="0">
                  <a:moveTo>
                    <a:pt x="16536" y="1738"/>
                  </a:moveTo>
                  <a:cubicBezTo>
                    <a:pt x="15840" y="1076"/>
                    <a:pt x="14930" y="712"/>
                    <a:pt x="13970" y="712"/>
                  </a:cubicBezTo>
                  <a:lnTo>
                    <a:pt x="3526" y="712"/>
                  </a:lnTo>
                  <a:cubicBezTo>
                    <a:pt x="2566" y="712"/>
                    <a:pt x="1639" y="1076"/>
                    <a:pt x="943" y="1738"/>
                  </a:cubicBezTo>
                  <a:lnTo>
                    <a:pt x="0" y="1738"/>
                  </a:lnTo>
                  <a:cubicBezTo>
                    <a:pt x="116" y="1589"/>
                    <a:pt x="248" y="1440"/>
                    <a:pt x="397" y="1291"/>
                  </a:cubicBezTo>
                  <a:cubicBezTo>
                    <a:pt x="1225" y="464"/>
                    <a:pt x="2350" y="0"/>
                    <a:pt x="3509" y="0"/>
                  </a:cubicBezTo>
                  <a:lnTo>
                    <a:pt x="13970" y="0"/>
                  </a:lnTo>
                  <a:cubicBezTo>
                    <a:pt x="15145" y="0"/>
                    <a:pt x="16271" y="464"/>
                    <a:pt x="17098" y="1291"/>
                  </a:cubicBezTo>
                  <a:cubicBezTo>
                    <a:pt x="17231" y="1440"/>
                    <a:pt x="17363" y="1589"/>
                    <a:pt x="17479" y="17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1357052" y="4736225"/>
              <a:ext cx="177987" cy="159908"/>
            </a:xfrm>
            <a:custGeom>
              <a:avLst/>
              <a:gdLst/>
              <a:ahLst/>
              <a:cxnLst/>
              <a:rect l="l" t="t" r="r" b="b"/>
              <a:pathLst>
                <a:path w="3741" h="3361" extrusionOk="0">
                  <a:moveTo>
                    <a:pt x="0" y="0"/>
                  </a:moveTo>
                  <a:cubicBezTo>
                    <a:pt x="1357" y="596"/>
                    <a:pt x="2268" y="1887"/>
                    <a:pt x="2400" y="3360"/>
                  </a:cubicBezTo>
                  <a:lnTo>
                    <a:pt x="3741" y="3360"/>
                  </a:lnTo>
                  <a:cubicBezTo>
                    <a:pt x="3542" y="1457"/>
                    <a:pt x="195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1081393" y="4929148"/>
              <a:ext cx="175656" cy="160717"/>
            </a:xfrm>
            <a:custGeom>
              <a:avLst/>
              <a:gdLst/>
              <a:ahLst/>
              <a:cxnLst/>
              <a:rect l="l" t="t" r="r" b="b"/>
              <a:pathLst>
                <a:path w="3692" h="3378" extrusionOk="0">
                  <a:moveTo>
                    <a:pt x="1159" y="795"/>
                  </a:moveTo>
                  <a:cubicBezTo>
                    <a:pt x="1722" y="1341"/>
                    <a:pt x="2103" y="2020"/>
                    <a:pt x="2285" y="2765"/>
                  </a:cubicBezTo>
                  <a:cubicBezTo>
                    <a:pt x="2335" y="2963"/>
                    <a:pt x="2368" y="3162"/>
                    <a:pt x="2384" y="3377"/>
                  </a:cubicBezTo>
                  <a:lnTo>
                    <a:pt x="3692" y="3377"/>
                  </a:lnTo>
                  <a:cubicBezTo>
                    <a:pt x="3692" y="3361"/>
                    <a:pt x="3692" y="3344"/>
                    <a:pt x="3692" y="3328"/>
                  </a:cubicBezTo>
                  <a:cubicBezTo>
                    <a:pt x="3675" y="3179"/>
                    <a:pt x="3659" y="3030"/>
                    <a:pt x="3626" y="2897"/>
                  </a:cubicBezTo>
                  <a:cubicBezTo>
                    <a:pt x="3593" y="2798"/>
                    <a:pt x="3576" y="2715"/>
                    <a:pt x="3543" y="2632"/>
                  </a:cubicBezTo>
                  <a:cubicBezTo>
                    <a:pt x="3493" y="2450"/>
                    <a:pt x="3427" y="2285"/>
                    <a:pt x="3361" y="2136"/>
                  </a:cubicBezTo>
                  <a:cubicBezTo>
                    <a:pt x="3295" y="2003"/>
                    <a:pt x="3228" y="1871"/>
                    <a:pt x="3146" y="1755"/>
                  </a:cubicBezTo>
                  <a:cubicBezTo>
                    <a:pt x="2997" y="1507"/>
                    <a:pt x="2831" y="1292"/>
                    <a:pt x="2633" y="1110"/>
                  </a:cubicBezTo>
                  <a:cubicBezTo>
                    <a:pt x="2384" y="861"/>
                    <a:pt x="2119" y="646"/>
                    <a:pt x="1822" y="481"/>
                  </a:cubicBezTo>
                  <a:cubicBezTo>
                    <a:pt x="1573" y="348"/>
                    <a:pt x="1325" y="232"/>
                    <a:pt x="1044" y="150"/>
                  </a:cubicBezTo>
                  <a:cubicBezTo>
                    <a:pt x="713" y="50"/>
                    <a:pt x="365" y="1"/>
                    <a:pt x="1" y="1"/>
                  </a:cubicBezTo>
                  <a:cubicBezTo>
                    <a:pt x="431" y="199"/>
                    <a:pt x="828" y="464"/>
                    <a:pt x="1159" y="7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2057095" y="5123641"/>
              <a:ext cx="115042" cy="48910"/>
            </a:xfrm>
            <a:custGeom>
              <a:avLst/>
              <a:gdLst/>
              <a:ahLst/>
              <a:cxnLst/>
              <a:rect l="l" t="t" r="r" b="b"/>
              <a:pathLst>
                <a:path w="2418" h="1028" extrusionOk="0">
                  <a:moveTo>
                    <a:pt x="1275" y="895"/>
                  </a:moveTo>
                  <a:cubicBezTo>
                    <a:pt x="1325" y="944"/>
                    <a:pt x="1358" y="978"/>
                    <a:pt x="1408" y="1027"/>
                  </a:cubicBezTo>
                  <a:lnTo>
                    <a:pt x="2417" y="1027"/>
                  </a:lnTo>
                  <a:cubicBezTo>
                    <a:pt x="2120" y="746"/>
                    <a:pt x="1772" y="514"/>
                    <a:pt x="1408" y="332"/>
                  </a:cubicBezTo>
                  <a:cubicBezTo>
                    <a:pt x="1292" y="282"/>
                    <a:pt x="1176" y="233"/>
                    <a:pt x="1060" y="200"/>
                  </a:cubicBezTo>
                  <a:cubicBezTo>
                    <a:pt x="944" y="150"/>
                    <a:pt x="828" y="117"/>
                    <a:pt x="713" y="100"/>
                  </a:cubicBezTo>
                  <a:cubicBezTo>
                    <a:pt x="481" y="34"/>
                    <a:pt x="249" y="1"/>
                    <a:pt x="1" y="1"/>
                  </a:cubicBezTo>
                  <a:cubicBezTo>
                    <a:pt x="233" y="100"/>
                    <a:pt x="464" y="233"/>
                    <a:pt x="680" y="382"/>
                  </a:cubicBezTo>
                  <a:cubicBezTo>
                    <a:pt x="779" y="448"/>
                    <a:pt x="878" y="531"/>
                    <a:pt x="977" y="613"/>
                  </a:cubicBezTo>
                  <a:cubicBezTo>
                    <a:pt x="1077" y="696"/>
                    <a:pt x="1176" y="795"/>
                    <a:pt x="1275" y="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2" name="Google Shape;722;p21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723" name="Google Shape;723;p21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1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1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503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2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548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9" name="Google Shape;729;p22"/>
          <p:cNvSpPr txBox="1">
            <a:spLocks noGrp="1"/>
          </p:cNvSpPr>
          <p:nvPr>
            <p:ph type="subTitle" idx="1"/>
          </p:nvPr>
        </p:nvSpPr>
        <p:spPr>
          <a:xfrm>
            <a:off x="1810167" y="2000100"/>
            <a:ext cx="1954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0" name="Google Shape;730;p22"/>
          <p:cNvSpPr txBox="1">
            <a:spLocks noGrp="1"/>
          </p:cNvSpPr>
          <p:nvPr>
            <p:ph type="subTitle" idx="2"/>
          </p:nvPr>
        </p:nvSpPr>
        <p:spPr>
          <a:xfrm>
            <a:off x="1884233" y="2577700"/>
            <a:ext cx="6379600" cy="15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31" name="Google Shape;731;p22"/>
          <p:cNvGrpSpPr/>
          <p:nvPr/>
        </p:nvGrpSpPr>
        <p:grpSpPr>
          <a:xfrm>
            <a:off x="10005152" y="2705316"/>
            <a:ext cx="1474136" cy="1513571"/>
            <a:chOff x="7551100" y="1029875"/>
            <a:chExt cx="597106" cy="613079"/>
          </a:xfrm>
        </p:grpSpPr>
        <p:sp>
          <p:nvSpPr>
            <p:cNvPr id="732" name="Google Shape;732;p22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6" name="Google Shape;736;p22"/>
          <p:cNvGrpSpPr/>
          <p:nvPr/>
        </p:nvGrpSpPr>
        <p:grpSpPr>
          <a:xfrm>
            <a:off x="10373097" y="-69400"/>
            <a:ext cx="964800" cy="2344000"/>
            <a:chOff x="7985950" y="-52050"/>
            <a:chExt cx="723600" cy="1758000"/>
          </a:xfrm>
        </p:grpSpPr>
        <p:sp>
          <p:nvSpPr>
            <p:cNvPr id="737" name="Google Shape;737;p22"/>
            <p:cNvSpPr/>
            <p:nvPr/>
          </p:nvSpPr>
          <p:spPr>
            <a:xfrm rot="5400000">
              <a:off x="7709950" y="706350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2"/>
            <p:cNvSpPr/>
            <p:nvPr/>
          </p:nvSpPr>
          <p:spPr>
            <a:xfrm rot="5400000">
              <a:off x="7468750" y="706350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2"/>
            <p:cNvSpPr/>
            <p:nvPr/>
          </p:nvSpPr>
          <p:spPr>
            <a:xfrm rot="5400000">
              <a:off x="7227550" y="706350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" name="Google Shape;740;p22"/>
          <p:cNvGrpSpPr/>
          <p:nvPr/>
        </p:nvGrpSpPr>
        <p:grpSpPr>
          <a:xfrm>
            <a:off x="10373097" y="4649700"/>
            <a:ext cx="964800" cy="2344000"/>
            <a:chOff x="7985950" y="3487275"/>
            <a:chExt cx="723600" cy="1758000"/>
          </a:xfrm>
        </p:grpSpPr>
        <p:sp>
          <p:nvSpPr>
            <p:cNvPr id="741" name="Google Shape;741;p22"/>
            <p:cNvSpPr/>
            <p:nvPr/>
          </p:nvSpPr>
          <p:spPr>
            <a:xfrm rot="5400000">
              <a:off x="77099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2"/>
            <p:cNvSpPr/>
            <p:nvPr/>
          </p:nvSpPr>
          <p:spPr>
            <a:xfrm rot="5400000">
              <a:off x="74687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2"/>
            <p:cNvSpPr/>
            <p:nvPr/>
          </p:nvSpPr>
          <p:spPr>
            <a:xfrm rot="5400000">
              <a:off x="72275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22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745" name="Google Shape;745;p22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2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2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841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342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1" name="Google Shape;751;p23"/>
          <p:cNvSpPr txBox="1">
            <a:spLocks noGrp="1"/>
          </p:cNvSpPr>
          <p:nvPr>
            <p:ph type="subTitle" idx="1"/>
          </p:nvPr>
        </p:nvSpPr>
        <p:spPr>
          <a:xfrm>
            <a:off x="742633" y="1695300"/>
            <a:ext cx="1954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2" name="Google Shape;752;p23"/>
          <p:cNvSpPr txBox="1">
            <a:spLocks noGrp="1"/>
          </p:cNvSpPr>
          <p:nvPr>
            <p:ph type="subTitle" idx="2"/>
          </p:nvPr>
        </p:nvSpPr>
        <p:spPr>
          <a:xfrm>
            <a:off x="567733" y="2261600"/>
            <a:ext cx="4853200" cy="2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867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3" name="Google Shape;753;p23"/>
          <p:cNvSpPr txBox="1">
            <a:spLocks noGrp="1"/>
          </p:cNvSpPr>
          <p:nvPr>
            <p:ph type="subTitle" idx="3"/>
          </p:nvPr>
        </p:nvSpPr>
        <p:spPr>
          <a:xfrm>
            <a:off x="6125933" y="1695300"/>
            <a:ext cx="1954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Bebas Neue"/>
              <a:buNone/>
              <a:defRPr sz="30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4"/>
          </p:nvPr>
        </p:nvSpPr>
        <p:spPr>
          <a:xfrm>
            <a:off x="5951033" y="2261600"/>
            <a:ext cx="4853200" cy="2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9997852" y="5113983"/>
            <a:ext cx="1474136" cy="1513571"/>
            <a:chOff x="7551100" y="1029875"/>
            <a:chExt cx="597106" cy="613079"/>
          </a:xfrm>
        </p:grpSpPr>
        <p:sp>
          <p:nvSpPr>
            <p:cNvPr id="756" name="Google Shape;756;p23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0" name="Google Shape;760;p23"/>
          <p:cNvGrpSpPr/>
          <p:nvPr/>
        </p:nvGrpSpPr>
        <p:grpSpPr>
          <a:xfrm rot="-5400000">
            <a:off x="4337275" y="890360"/>
            <a:ext cx="964800" cy="10023413"/>
            <a:chOff x="7985950" y="3487275"/>
            <a:chExt cx="723600" cy="1758000"/>
          </a:xfrm>
        </p:grpSpPr>
        <p:sp>
          <p:nvSpPr>
            <p:cNvPr id="761" name="Google Shape;761;p23"/>
            <p:cNvSpPr/>
            <p:nvPr/>
          </p:nvSpPr>
          <p:spPr>
            <a:xfrm rot="5400000">
              <a:off x="77099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3"/>
            <p:cNvSpPr/>
            <p:nvPr/>
          </p:nvSpPr>
          <p:spPr>
            <a:xfrm rot="5400000">
              <a:off x="74687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3"/>
            <p:cNvSpPr/>
            <p:nvPr/>
          </p:nvSpPr>
          <p:spPr>
            <a:xfrm rot="5400000">
              <a:off x="7227550" y="4245675"/>
              <a:ext cx="1758000" cy="2412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4" name="Google Shape;764;p23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765" name="Google Shape;765;p23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3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3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66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606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  <a:defRPr sz="1733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aleway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 flipH="1">
            <a:off x="10150551" y="455100"/>
            <a:ext cx="661307" cy="763597"/>
            <a:chOff x="7366563" y="142850"/>
            <a:chExt cx="495980" cy="572698"/>
          </a:xfrm>
        </p:grpSpPr>
        <p:sp>
          <p:nvSpPr>
            <p:cNvPr id="99" name="Google Shape;99;p4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4"/>
          <p:cNvGrpSpPr/>
          <p:nvPr/>
        </p:nvGrpSpPr>
        <p:grpSpPr>
          <a:xfrm flipH="1">
            <a:off x="10984380" y="-77919"/>
            <a:ext cx="1148435" cy="1179156"/>
            <a:chOff x="7551100" y="1029875"/>
            <a:chExt cx="597106" cy="613079"/>
          </a:xfrm>
        </p:grpSpPr>
        <p:sp>
          <p:nvSpPr>
            <p:cNvPr id="104" name="Google Shape;104;p4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-1217872">
            <a:off x="11189851" y="1181838"/>
            <a:ext cx="562135" cy="544693"/>
            <a:chOff x="8603997" y="78102"/>
            <a:chExt cx="421602" cy="408520"/>
          </a:xfrm>
        </p:grpSpPr>
        <p:sp>
          <p:nvSpPr>
            <p:cNvPr id="108" name="Google Shape;108;p4"/>
            <p:cNvSpPr/>
            <p:nvPr/>
          </p:nvSpPr>
          <p:spPr>
            <a:xfrm rot="2330682">
              <a:off x="8671443" y="129974"/>
              <a:ext cx="254610" cy="304839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 rot="2330682">
              <a:off x="8675863" y="125377"/>
              <a:ext cx="261452" cy="313969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 rot="2330682">
              <a:off x="8715507" y="135598"/>
              <a:ext cx="243970" cy="296865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 rot="2330682">
              <a:off x="8718326" y="135920"/>
              <a:ext cx="238261" cy="295709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3481362">
            <a:off x="10371463" y="445306"/>
            <a:ext cx="1236659" cy="1206612"/>
            <a:chOff x="8267657" y="1550032"/>
            <a:chExt cx="809335" cy="789671"/>
          </a:xfrm>
        </p:grpSpPr>
        <p:sp>
          <p:nvSpPr>
            <p:cNvPr id="113" name="Google Shape;113;p4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 rot="1907622">
              <a:off x="8369512" y="1668611"/>
              <a:ext cx="607502" cy="552513"/>
            </a:xfrm>
            <a:custGeom>
              <a:avLst/>
              <a:gdLst/>
              <a:ahLst/>
              <a:cxnLst/>
              <a:rect l="l" t="t" r="r" b="b"/>
              <a:pathLst>
                <a:path w="12401" h="11279" extrusionOk="0">
                  <a:moveTo>
                    <a:pt x="6254" y="4170"/>
                  </a:moveTo>
                  <a:lnTo>
                    <a:pt x="7644" y="2780"/>
                  </a:lnTo>
                  <a:cubicBezTo>
                    <a:pt x="7670" y="2754"/>
                    <a:pt x="7724" y="2700"/>
                    <a:pt x="7777" y="2647"/>
                  </a:cubicBezTo>
                  <a:cubicBezTo>
                    <a:pt x="8632" y="1765"/>
                    <a:pt x="7350" y="482"/>
                    <a:pt x="6468" y="1310"/>
                  </a:cubicBezTo>
                  <a:lnTo>
                    <a:pt x="6307" y="1471"/>
                  </a:lnTo>
                  <a:cubicBezTo>
                    <a:pt x="6147" y="1631"/>
                    <a:pt x="5880" y="1631"/>
                    <a:pt x="5693" y="1471"/>
                  </a:cubicBezTo>
                  <a:lnTo>
                    <a:pt x="5559" y="1337"/>
                  </a:lnTo>
                  <a:cubicBezTo>
                    <a:pt x="5185" y="963"/>
                    <a:pt x="4570" y="963"/>
                    <a:pt x="4223" y="1337"/>
                  </a:cubicBezTo>
                  <a:lnTo>
                    <a:pt x="4223" y="1337"/>
                  </a:lnTo>
                  <a:cubicBezTo>
                    <a:pt x="3849" y="1685"/>
                    <a:pt x="3849" y="2272"/>
                    <a:pt x="4223" y="2647"/>
                  </a:cubicBezTo>
                  <a:lnTo>
                    <a:pt x="5746" y="4170"/>
                  </a:lnTo>
                  <a:cubicBezTo>
                    <a:pt x="5826" y="4170"/>
                    <a:pt x="5906" y="4170"/>
                    <a:pt x="5987" y="4170"/>
                  </a:cubicBezTo>
                  <a:cubicBezTo>
                    <a:pt x="6067" y="4170"/>
                    <a:pt x="6147" y="4170"/>
                    <a:pt x="6227" y="4170"/>
                  </a:cubicBezTo>
                  <a:close/>
                  <a:moveTo>
                    <a:pt x="7136" y="4517"/>
                  </a:moveTo>
                  <a:cubicBezTo>
                    <a:pt x="7189" y="4571"/>
                    <a:pt x="7243" y="4624"/>
                    <a:pt x="7323" y="4704"/>
                  </a:cubicBezTo>
                  <a:lnTo>
                    <a:pt x="7323" y="4704"/>
                  </a:lnTo>
                  <a:cubicBezTo>
                    <a:pt x="7617" y="4972"/>
                    <a:pt x="7804" y="5373"/>
                    <a:pt x="7857" y="5773"/>
                  </a:cubicBezTo>
                  <a:lnTo>
                    <a:pt x="9595" y="5319"/>
                  </a:lnTo>
                  <a:cubicBezTo>
                    <a:pt x="11118" y="4891"/>
                    <a:pt x="12401" y="6548"/>
                    <a:pt x="11599" y="7938"/>
                  </a:cubicBezTo>
                  <a:lnTo>
                    <a:pt x="11599" y="7965"/>
                  </a:lnTo>
                  <a:cubicBezTo>
                    <a:pt x="11385" y="8312"/>
                    <a:pt x="11091" y="8580"/>
                    <a:pt x="10717" y="8713"/>
                  </a:cubicBezTo>
                  <a:cubicBezTo>
                    <a:pt x="10770" y="9114"/>
                    <a:pt x="10690" y="9542"/>
                    <a:pt x="10476" y="9889"/>
                  </a:cubicBezTo>
                  <a:cubicBezTo>
                    <a:pt x="9675" y="11279"/>
                    <a:pt x="7617" y="10985"/>
                    <a:pt x="7189" y="9461"/>
                  </a:cubicBezTo>
                  <a:lnTo>
                    <a:pt x="6735" y="7724"/>
                  </a:lnTo>
                  <a:cubicBezTo>
                    <a:pt x="6494" y="7805"/>
                    <a:pt x="6254" y="7858"/>
                    <a:pt x="6013" y="7858"/>
                  </a:cubicBezTo>
                  <a:cubicBezTo>
                    <a:pt x="5773" y="7858"/>
                    <a:pt x="5506" y="7805"/>
                    <a:pt x="5292" y="7724"/>
                  </a:cubicBezTo>
                  <a:lnTo>
                    <a:pt x="4811" y="9461"/>
                  </a:lnTo>
                  <a:cubicBezTo>
                    <a:pt x="4383" y="10985"/>
                    <a:pt x="2325" y="11279"/>
                    <a:pt x="1524" y="9889"/>
                  </a:cubicBezTo>
                  <a:lnTo>
                    <a:pt x="1524" y="9862"/>
                  </a:lnTo>
                  <a:cubicBezTo>
                    <a:pt x="1310" y="9515"/>
                    <a:pt x="1256" y="9114"/>
                    <a:pt x="1310" y="8713"/>
                  </a:cubicBezTo>
                  <a:cubicBezTo>
                    <a:pt x="455" y="8392"/>
                    <a:pt x="0" y="7457"/>
                    <a:pt x="241" y="6575"/>
                  </a:cubicBezTo>
                  <a:lnTo>
                    <a:pt x="241" y="6575"/>
                  </a:lnTo>
                  <a:cubicBezTo>
                    <a:pt x="348" y="6121"/>
                    <a:pt x="668" y="5720"/>
                    <a:pt x="1069" y="5479"/>
                  </a:cubicBezTo>
                  <a:lnTo>
                    <a:pt x="1069" y="5479"/>
                  </a:lnTo>
                  <a:cubicBezTo>
                    <a:pt x="1497" y="5239"/>
                    <a:pt x="1978" y="5185"/>
                    <a:pt x="2432" y="5319"/>
                  </a:cubicBezTo>
                  <a:cubicBezTo>
                    <a:pt x="2993" y="5479"/>
                    <a:pt x="3608" y="5640"/>
                    <a:pt x="4169" y="5773"/>
                  </a:cubicBezTo>
                  <a:cubicBezTo>
                    <a:pt x="4223" y="5373"/>
                    <a:pt x="4410" y="4998"/>
                    <a:pt x="4704" y="4704"/>
                  </a:cubicBezTo>
                  <a:cubicBezTo>
                    <a:pt x="4757" y="4651"/>
                    <a:pt x="4838" y="4571"/>
                    <a:pt x="4891" y="4517"/>
                  </a:cubicBezTo>
                  <a:lnTo>
                    <a:pt x="3635" y="3261"/>
                  </a:lnTo>
                  <a:cubicBezTo>
                    <a:pt x="2913" y="2566"/>
                    <a:pt x="2913" y="1417"/>
                    <a:pt x="3635" y="722"/>
                  </a:cubicBezTo>
                  <a:lnTo>
                    <a:pt x="3635" y="722"/>
                  </a:lnTo>
                  <a:cubicBezTo>
                    <a:pt x="4276" y="81"/>
                    <a:pt x="5292" y="1"/>
                    <a:pt x="6013" y="562"/>
                  </a:cubicBezTo>
                  <a:cubicBezTo>
                    <a:pt x="6735" y="1"/>
                    <a:pt x="7751" y="81"/>
                    <a:pt x="8419" y="722"/>
                  </a:cubicBezTo>
                  <a:lnTo>
                    <a:pt x="8419" y="722"/>
                  </a:lnTo>
                  <a:cubicBezTo>
                    <a:pt x="9113" y="1417"/>
                    <a:pt x="9113" y="2566"/>
                    <a:pt x="8419" y="3261"/>
                  </a:cubicBezTo>
                  <a:lnTo>
                    <a:pt x="8258" y="3395"/>
                  </a:lnTo>
                  <a:lnTo>
                    <a:pt x="8258" y="3395"/>
                  </a:lnTo>
                  <a:lnTo>
                    <a:pt x="7136" y="4517"/>
                  </a:lnTo>
                  <a:close/>
                  <a:moveTo>
                    <a:pt x="7724" y="6709"/>
                  </a:moveTo>
                  <a:cubicBezTo>
                    <a:pt x="7670" y="6869"/>
                    <a:pt x="7563" y="7003"/>
                    <a:pt x="7483" y="7136"/>
                  </a:cubicBezTo>
                  <a:lnTo>
                    <a:pt x="8018" y="9221"/>
                  </a:lnTo>
                  <a:cubicBezTo>
                    <a:pt x="8098" y="9461"/>
                    <a:pt x="8258" y="9675"/>
                    <a:pt x="8472" y="9782"/>
                  </a:cubicBezTo>
                  <a:cubicBezTo>
                    <a:pt x="8686" y="9916"/>
                    <a:pt x="8926" y="9943"/>
                    <a:pt x="9167" y="9889"/>
                  </a:cubicBezTo>
                  <a:cubicBezTo>
                    <a:pt x="9407" y="9809"/>
                    <a:pt x="9621" y="9675"/>
                    <a:pt x="9728" y="9461"/>
                  </a:cubicBezTo>
                  <a:cubicBezTo>
                    <a:pt x="9862" y="9221"/>
                    <a:pt x="9888" y="8980"/>
                    <a:pt x="9835" y="8740"/>
                  </a:cubicBezTo>
                  <a:lnTo>
                    <a:pt x="9782" y="8526"/>
                  </a:lnTo>
                  <a:cubicBezTo>
                    <a:pt x="9701" y="8312"/>
                    <a:pt x="9862" y="8072"/>
                    <a:pt x="10076" y="7992"/>
                  </a:cubicBezTo>
                  <a:lnTo>
                    <a:pt x="10289" y="7938"/>
                  </a:lnTo>
                  <a:cubicBezTo>
                    <a:pt x="10530" y="7885"/>
                    <a:pt x="10717" y="7724"/>
                    <a:pt x="10851" y="7537"/>
                  </a:cubicBezTo>
                  <a:lnTo>
                    <a:pt x="10851" y="7511"/>
                  </a:lnTo>
                  <a:cubicBezTo>
                    <a:pt x="11251" y="6789"/>
                    <a:pt x="10583" y="5934"/>
                    <a:pt x="9782" y="6148"/>
                  </a:cubicBezTo>
                  <a:lnTo>
                    <a:pt x="7724" y="6709"/>
                  </a:lnTo>
                  <a:close/>
                  <a:moveTo>
                    <a:pt x="4544" y="7136"/>
                  </a:moveTo>
                  <a:cubicBezTo>
                    <a:pt x="4437" y="7003"/>
                    <a:pt x="4356" y="6869"/>
                    <a:pt x="4303" y="6709"/>
                  </a:cubicBezTo>
                  <a:lnTo>
                    <a:pt x="2218" y="6148"/>
                  </a:lnTo>
                  <a:cubicBezTo>
                    <a:pt x="1978" y="6094"/>
                    <a:pt x="1711" y="6121"/>
                    <a:pt x="1497" y="6228"/>
                  </a:cubicBezTo>
                  <a:lnTo>
                    <a:pt x="1497" y="6228"/>
                  </a:lnTo>
                  <a:cubicBezTo>
                    <a:pt x="1283" y="6361"/>
                    <a:pt x="1123" y="6575"/>
                    <a:pt x="1069" y="6789"/>
                  </a:cubicBezTo>
                  <a:cubicBezTo>
                    <a:pt x="1016" y="7029"/>
                    <a:pt x="1043" y="7297"/>
                    <a:pt x="1149" y="7511"/>
                  </a:cubicBezTo>
                  <a:cubicBezTo>
                    <a:pt x="1283" y="7724"/>
                    <a:pt x="1497" y="7885"/>
                    <a:pt x="1737" y="7938"/>
                  </a:cubicBezTo>
                  <a:lnTo>
                    <a:pt x="1925" y="7992"/>
                  </a:lnTo>
                  <a:cubicBezTo>
                    <a:pt x="2165" y="8072"/>
                    <a:pt x="2299" y="8312"/>
                    <a:pt x="2245" y="8526"/>
                  </a:cubicBezTo>
                  <a:lnTo>
                    <a:pt x="2192" y="8740"/>
                  </a:lnTo>
                  <a:cubicBezTo>
                    <a:pt x="2112" y="8980"/>
                    <a:pt x="2165" y="9221"/>
                    <a:pt x="2272" y="9435"/>
                  </a:cubicBezTo>
                  <a:lnTo>
                    <a:pt x="2272" y="9435"/>
                  </a:lnTo>
                  <a:cubicBezTo>
                    <a:pt x="2512" y="9889"/>
                    <a:pt x="3100" y="10049"/>
                    <a:pt x="3528" y="9782"/>
                  </a:cubicBezTo>
                  <a:cubicBezTo>
                    <a:pt x="3769" y="9649"/>
                    <a:pt x="3902" y="9461"/>
                    <a:pt x="3982" y="9221"/>
                  </a:cubicBezTo>
                  <a:lnTo>
                    <a:pt x="4544" y="7136"/>
                  </a:lnTo>
                  <a:close/>
                  <a:moveTo>
                    <a:pt x="6708" y="5319"/>
                  </a:moveTo>
                  <a:cubicBezTo>
                    <a:pt x="6307" y="4918"/>
                    <a:pt x="5693" y="4918"/>
                    <a:pt x="5319" y="5319"/>
                  </a:cubicBezTo>
                  <a:cubicBezTo>
                    <a:pt x="4356" y="6228"/>
                    <a:pt x="5719" y="7644"/>
                    <a:pt x="6682" y="6736"/>
                  </a:cubicBezTo>
                  <a:lnTo>
                    <a:pt x="6682" y="6709"/>
                  </a:lnTo>
                  <a:lnTo>
                    <a:pt x="6682" y="6709"/>
                  </a:lnTo>
                  <a:cubicBezTo>
                    <a:pt x="7056" y="6335"/>
                    <a:pt x="7056" y="5693"/>
                    <a:pt x="6682" y="5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119" name="Google Shape;119;p4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6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35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6830917" y="46780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6830933" y="5052400"/>
            <a:ext cx="29468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2414251" y="4678000"/>
            <a:ext cx="2946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300"/>
              <a:buFont typeface="Oswald Medium"/>
              <a:buNone/>
              <a:defRPr sz="3067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2414300" y="5052400"/>
            <a:ext cx="29468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4844677">
            <a:off x="9783310" y="1375075"/>
            <a:ext cx="2096068" cy="2254071"/>
            <a:chOff x="8267657" y="1612605"/>
            <a:chExt cx="664149" cy="714243"/>
          </a:xfrm>
        </p:grpSpPr>
        <p:sp>
          <p:nvSpPr>
            <p:cNvPr id="130" name="Google Shape;130;p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5"/>
          <p:cNvGrpSpPr/>
          <p:nvPr/>
        </p:nvGrpSpPr>
        <p:grpSpPr>
          <a:xfrm rot="1088910">
            <a:off x="10749061" y="593649"/>
            <a:ext cx="997031" cy="1072203"/>
            <a:chOff x="8267657" y="1612605"/>
            <a:chExt cx="664149" cy="714243"/>
          </a:xfrm>
        </p:grpSpPr>
        <p:sp>
          <p:nvSpPr>
            <p:cNvPr id="135" name="Google Shape;135;p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Google Shape;139;p5"/>
          <p:cNvGrpSpPr/>
          <p:nvPr/>
        </p:nvGrpSpPr>
        <p:grpSpPr>
          <a:xfrm rot="1089009">
            <a:off x="9651633" y="338321"/>
            <a:ext cx="709828" cy="763337"/>
            <a:chOff x="8267657" y="1612605"/>
            <a:chExt cx="664149" cy="714243"/>
          </a:xfrm>
        </p:grpSpPr>
        <p:sp>
          <p:nvSpPr>
            <p:cNvPr id="140" name="Google Shape;140;p5"/>
            <p:cNvSpPr/>
            <p:nvPr/>
          </p:nvSpPr>
          <p:spPr>
            <a:xfrm rot="1907622">
              <a:off x="8595266" y="1670799"/>
              <a:ext cx="288050" cy="235721"/>
            </a:xfrm>
            <a:custGeom>
              <a:avLst/>
              <a:gdLst/>
              <a:ahLst/>
              <a:cxnLst/>
              <a:rect l="l" t="t" r="r" b="b"/>
              <a:pathLst>
                <a:path w="5880" h="4812" extrusionOk="0">
                  <a:moveTo>
                    <a:pt x="5372" y="1203"/>
                  </a:moveTo>
                  <a:cubicBezTo>
                    <a:pt x="4837" y="669"/>
                    <a:pt x="3956" y="669"/>
                    <a:pt x="3421" y="1203"/>
                  </a:cubicBezTo>
                  <a:lnTo>
                    <a:pt x="3287" y="1364"/>
                  </a:lnTo>
                  <a:lnTo>
                    <a:pt x="3127" y="1203"/>
                  </a:lnTo>
                  <a:cubicBezTo>
                    <a:pt x="1844" y="1"/>
                    <a:pt x="0" y="1845"/>
                    <a:pt x="1203" y="3128"/>
                  </a:cubicBezTo>
                  <a:lnTo>
                    <a:pt x="1336" y="3288"/>
                  </a:lnTo>
                  <a:lnTo>
                    <a:pt x="2887" y="4811"/>
                  </a:lnTo>
                  <a:lnTo>
                    <a:pt x="2887" y="4811"/>
                  </a:lnTo>
                  <a:cubicBezTo>
                    <a:pt x="3127" y="4758"/>
                    <a:pt x="3394" y="4758"/>
                    <a:pt x="3662" y="4811"/>
                  </a:cubicBezTo>
                  <a:lnTo>
                    <a:pt x="3662" y="4811"/>
                  </a:lnTo>
                  <a:lnTo>
                    <a:pt x="5185" y="3288"/>
                  </a:lnTo>
                  <a:lnTo>
                    <a:pt x="5345" y="3128"/>
                  </a:lnTo>
                  <a:cubicBezTo>
                    <a:pt x="5880" y="2593"/>
                    <a:pt x="5880" y="1738"/>
                    <a:pt x="5372" y="1203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 rot="1907622">
              <a:off x="8324143" y="1809370"/>
              <a:ext cx="254052" cy="286764"/>
            </a:xfrm>
            <a:custGeom>
              <a:avLst/>
              <a:gdLst/>
              <a:ahLst/>
              <a:cxnLst/>
              <a:rect l="l" t="t" r="r" b="b"/>
              <a:pathLst>
                <a:path w="5186" h="5854" extrusionOk="0">
                  <a:moveTo>
                    <a:pt x="4785" y="1097"/>
                  </a:moveTo>
                  <a:lnTo>
                    <a:pt x="2700" y="535"/>
                  </a:lnTo>
                  <a:lnTo>
                    <a:pt x="2486" y="482"/>
                  </a:lnTo>
                  <a:cubicBezTo>
                    <a:pt x="723" y="1"/>
                    <a:pt x="1" y="2647"/>
                    <a:pt x="1765" y="3128"/>
                  </a:cubicBezTo>
                  <a:lnTo>
                    <a:pt x="1979" y="3181"/>
                  </a:lnTo>
                  <a:lnTo>
                    <a:pt x="1925" y="3395"/>
                  </a:lnTo>
                  <a:cubicBezTo>
                    <a:pt x="1444" y="5159"/>
                    <a:pt x="4090" y="5854"/>
                    <a:pt x="4571" y="4090"/>
                  </a:cubicBezTo>
                  <a:lnTo>
                    <a:pt x="4624" y="3903"/>
                  </a:lnTo>
                  <a:lnTo>
                    <a:pt x="5186" y="1791"/>
                  </a:lnTo>
                  <a:cubicBezTo>
                    <a:pt x="4999" y="1604"/>
                    <a:pt x="4865" y="1364"/>
                    <a:pt x="4785" y="1097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1907622">
              <a:off x="8622143" y="1993799"/>
              <a:ext cx="252730" cy="288087"/>
            </a:xfrm>
            <a:custGeom>
              <a:avLst/>
              <a:gdLst/>
              <a:ahLst/>
              <a:cxnLst/>
              <a:rect l="l" t="t" r="r" b="b"/>
              <a:pathLst>
                <a:path w="5159" h="5881" extrusionOk="0">
                  <a:moveTo>
                    <a:pt x="0" y="1791"/>
                  </a:moveTo>
                  <a:lnTo>
                    <a:pt x="561" y="3903"/>
                  </a:lnTo>
                  <a:lnTo>
                    <a:pt x="615" y="4090"/>
                  </a:lnTo>
                  <a:cubicBezTo>
                    <a:pt x="1069" y="5880"/>
                    <a:pt x="3742" y="5159"/>
                    <a:pt x="3261" y="3395"/>
                  </a:cubicBezTo>
                  <a:lnTo>
                    <a:pt x="3207" y="3181"/>
                  </a:lnTo>
                  <a:lnTo>
                    <a:pt x="3394" y="3128"/>
                  </a:lnTo>
                  <a:cubicBezTo>
                    <a:pt x="5158" y="2647"/>
                    <a:pt x="4463" y="1"/>
                    <a:pt x="2699" y="482"/>
                  </a:cubicBezTo>
                  <a:lnTo>
                    <a:pt x="2486" y="535"/>
                  </a:lnTo>
                  <a:lnTo>
                    <a:pt x="374" y="1097"/>
                  </a:lnTo>
                  <a:cubicBezTo>
                    <a:pt x="321" y="1364"/>
                    <a:pt x="187" y="1604"/>
                    <a:pt x="0" y="179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1907622">
              <a:off x="8584658" y="1885719"/>
              <a:ext cx="138832" cy="145341"/>
            </a:xfrm>
            <a:custGeom>
              <a:avLst/>
              <a:gdLst/>
              <a:ahLst/>
              <a:cxnLst/>
              <a:rect l="l" t="t" r="r" b="b"/>
              <a:pathLst>
                <a:path w="2834" h="2967" extrusionOk="0">
                  <a:moveTo>
                    <a:pt x="2406" y="2432"/>
                  </a:moveTo>
                  <a:cubicBezTo>
                    <a:pt x="2593" y="2245"/>
                    <a:pt x="2727" y="2005"/>
                    <a:pt x="2780" y="1764"/>
                  </a:cubicBezTo>
                  <a:cubicBezTo>
                    <a:pt x="2807" y="1657"/>
                    <a:pt x="2834" y="1551"/>
                    <a:pt x="2834" y="1417"/>
                  </a:cubicBezTo>
                  <a:cubicBezTo>
                    <a:pt x="2834" y="802"/>
                    <a:pt x="2406" y="241"/>
                    <a:pt x="1792" y="54"/>
                  </a:cubicBezTo>
                  <a:cubicBezTo>
                    <a:pt x="1551" y="1"/>
                    <a:pt x="1284" y="1"/>
                    <a:pt x="1017" y="54"/>
                  </a:cubicBezTo>
                  <a:cubicBezTo>
                    <a:pt x="402" y="241"/>
                    <a:pt x="1" y="802"/>
                    <a:pt x="1" y="1417"/>
                  </a:cubicBezTo>
                  <a:cubicBezTo>
                    <a:pt x="1" y="1818"/>
                    <a:pt x="135" y="2192"/>
                    <a:pt x="429" y="2459"/>
                  </a:cubicBezTo>
                  <a:cubicBezTo>
                    <a:pt x="963" y="2967"/>
                    <a:pt x="1845" y="2967"/>
                    <a:pt x="2406" y="2459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" name="Google Shape;144;p5"/>
          <p:cNvGrpSpPr/>
          <p:nvPr/>
        </p:nvGrpSpPr>
        <p:grpSpPr>
          <a:xfrm flipH="1">
            <a:off x="1021693" y="2956646"/>
            <a:ext cx="1344683" cy="1380655"/>
            <a:chOff x="7551100" y="1029875"/>
            <a:chExt cx="597106" cy="613079"/>
          </a:xfrm>
        </p:grpSpPr>
        <p:sp>
          <p:nvSpPr>
            <p:cNvPr id="145" name="Google Shape;145;p5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" name="Google Shape;148;p5"/>
          <p:cNvGrpSpPr/>
          <p:nvPr/>
        </p:nvGrpSpPr>
        <p:grpSpPr>
          <a:xfrm flipH="1">
            <a:off x="446484" y="4599167"/>
            <a:ext cx="661307" cy="763597"/>
            <a:chOff x="7366563" y="142850"/>
            <a:chExt cx="495980" cy="572698"/>
          </a:xfrm>
        </p:grpSpPr>
        <p:sp>
          <p:nvSpPr>
            <p:cNvPr id="149" name="Google Shape;149;p5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" name="Google Shape;153;p5"/>
          <p:cNvGrpSpPr/>
          <p:nvPr/>
        </p:nvGrpSpPr>
        <p:grpSpPr>
          <a:xfrm rot="788644">
            <a:off x="1294078" y="5343984"/>
            <a:ext cx="562135" cy="544693"/>
            <a:chOff x="8603997" y="78102"/>
            <a:chExt cx="421602" cy="408520"/>
          </a:xfrm>
        </p:grpSpPr>
        <p:sp>
          <p:nvSpPr>
            <p:cNvPr id="154" name="Google Shape;154;p5"/>
            <p:cNvSpPr/>
            <p:nvPr/>
          </p:nvSpPr>
          <p:spPr>
            <a:xfrm rot="2330682">
              <a:off x="8671443" y="129974"/>
              <a:ext cx="254610" cy="304839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 rot="2330682">
              <a:off x="8675863" y="125377"/>
              <a:ext cx="261452" cy="313969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 rot="2330682">
              <a:off x="8715507" y="135598"/>
              <a:ext cx="243970" cy="296865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 rot="2330682">
              <a:off x="8718326" y="135920"/>
              <a:ext cx="238261" cy="295709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159" name="Google Shape;159;p5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63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6"/>
          <p:cNvGrpSpPr/>
          <p:nvPr/>
        </p:nvGrpSpPr>
        <p:grpSpPr>
          <a:xfrm flipH="1">
            <a:off x="10664670" y="15"/>
            <a:ext cx="766764" cy="787276"/>
            <a:chOff x="7551100" y="1029875"/>
            <a:chExt cx="597106" cy="613079"/>
          </a:xfrm>
        </p:grpSpPr>
        <p:sp>
          <p:nvSpPr>
            <p:cNvPr id="166" name="Google Shape;166;p6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7744929" y="1226270"/>
              <a:ext cx="262374" cy="240965"/>
            </a:xfrm>
            <a:custGeom>
              <a:avLst/>
              <a:gdLst/>
              <a:ahLst/>
              <a:cxnLst/>
              <a:rect l="l" t="t" r="r" b="b"/>
              <a:pathLst>
                <a:path w="9007" h="8099" extrusionOk="0">
                  <a:moveTo>
                    <a:pt x="4838" y="3368"/>
                  </a:moveTo>
                  <a:lnTo>
                    <a:pt x="4838" y="3368"/>
                  </a:lnTo>
                  <a:cubicBezTo>
                    <a:pt x="4731" y="3475"/>
                    <a:pt x="4677" y="3609"/>
                    <a:pt x="4677" y="3769"/>
                  </a:cubicBezTo>
                  <a:cubicBezTo>
                    <a:pt x="4998" y="3849"/>
                    <a:pt x="5212" y="4117"/>
                    <a:pt x="5212" y="4464"/>
                  </a:cubicBezTo>
                  <a:cubicBezTo>
                    <a:pt x="5212" y="4517"/>
                    <a:pt x="5212" y="4598"/>
                    <a:pt x="5185" y="4678"/>
                  </a:cubicBezTo>
                  <a:cubicBezTo>
                    <a:pt x="5319" y="4731"/>
                    <a:pt x="5479" y="4758"/>
                    <a:pt x="5613" y="4731"/>
                  </a:cubicBezTo>
                  <a:lnTo>
                    <a:pt x="7323" y="4277"/>
                  </a:lnTo>
                  <a:lnTo>
                    <a:pt x="7510" y="4223"/>
                  </a:lnTo>
                  <a:cubicBezTo>
                    <a:pt x="8098" y="4063"/>
                    <a:pt x="8686" y="4437"/>
                    <a:pt x="8873" y="5025"/>
                  </a:cubicBezTo>
                  <a:lnTo>
                    <a:pt x="8873" y="5025"/>
                  </a:lnTo>
                  <a:cubicBezTo>
                    <a:pt x="9007" y="5613"/>
                    <a:pt x="8659" y="6201"/>
                    <a:pt x="8071" y="6361"/>
                  </a:cubicBezTo>
                  <a:lnTo>
                    <a:pt x="7911" y="6415"/>
                  </a:lnTo>
                  <a:lnTo>
                    <a:pt x="7964" y="6575"/>
                  </a:lnTo>
                  <a:cubicBezTo>
                    <a:pt x="8098" y="7163"/>
                    <a:pt x="7751" y="7778"/>
                    <a:pt x="7163" y="7938"/>
                  </a:cubicBezTo>
                  <a:lnTo>
                    <a:pt x="7163" y="7938"/>
                  </a:lnTo>
                  <a:cubicBezTo>
                    <a:pt x="6575" y="8099"/>
                    <a:pt x="5960" y="7751"/>
                    <a:pt x="5826" y="7163"/>
                  </a:cubicBezTo>
                  <a:lnTo>
                    <a:pt x="5773" y="7003"/>
                  </a:lnTo>
                  <a:lnTo>
                    <a:pt x="5319" y="5292"/>
                  </a:lnTo>
                  <a:cubicBezTo>
                    <a:pt x="5265" y="5132"/>
                    <a:pt x="5158" y="5025"/>
                    <a:pt x="5025" y="4945"/>
                  </a:cubicBezTo>
                  <a:cubicBezTo>
                    <a:pt x="4758" y="5239"/>
                    <a:pt x="4276" y="5239"/>
                    <a:pt x="3982" y="4945"/>
                  </a:cubicBezTo>
                  <a:cubicBezTo>
                    <a:pt x="3849" y="5025"/>
                    <a:pt x="3769" y="5132"/>
                    <a:pt x="3715" y="5292"/>
                  </a:cubicBezTo>
                  <a:lnTo>
                    <a:pt x="3261" y="7003"/>
                  </a:lnTo>
                  <a:lnTo>
                    <a:pt x="3207" y="7163"/>
                  </a:lnTo>
                  <a:cubicBezTo>
                    <a:pt x="3047" y="7751"/>
                    <a:pt x="2432" y="8099"/>
                    <a:pt x="1845" y="7938"/>
                  </a:cubicBezTo>
                  <a:lnTo>
                    <a:pt x="1845" y="7938"/>
                  </a:lnTo>
                  <a:cubicBezTo>
                    <a:pt x="1257" y="7778"/>
                    <a:pt x="909" y="7163"/>
                    <a:pt x="1069" y="6575"/>
                  </a:cubicBezTo>
                  <a:lnTo>
                    <a:pt x="1123" y="6415"/>
                  </a:lnTo>
                  <a:lnTo>
                    <a:pt x="963" y="6361"/>
                  </a:lnTo>
                  <a:cubicBezTo>
                    <a:pt x="348" y="6201"/>
                    <a:pt x="0" y="5613"/>
                    <a:pt x="161" y="5025"/>
                  </a:cubicBezTo>
                  <a:lnTo>
                    <a:pt x="161" y="5025"/>
                  </a:lnTo>
                  <a:cubicBezTo>
                    <a:pt x="321" y="4437"/>
                    <a:pt x="936" y="4063"/>
                    <a:pt x="1524" y="4223"/>
                  </a:cubicBezTo>
                  <a:lnTo>
                    <a:pt x="1684" y="4277"/>
                  </a:lnTo>
                  <a:lnTo>
                    <a:pt x="3395" y="4731"/>
                  </a:lnTo>
                  <a:cubicBezTo>
                    <a:pt x="3555" y="4758"/>
                    <a:pt x="3715" y="4731"/>
                    <a:pt x="3849" y="4678"/>
                  </a:cubicBezTo>
                  <a:cubicBezTo>
                    <a:pt x="3822" y="4598"/>
                    <a:pt x="3795" y="4517"/>
                    <a:pt x="3822" y="4464"/>
                  </a:cubicBezTo>
                  <a:cubicBezTo>
                    <a:pt x="3795" y="4117"/>
                    <a:pt x="4036" y="3849"/>
                    <a:pt x="4357" y="3769"/>
                  </a:cubicBezTo>
                  <a:cubicBezTo>
                    <a:pt x="4357" y="3609"/>
                    <a:pt x="4303" y="3475"/>
                    <a:pt x="4196" y="3368"/>
                  </a:cubicBezTo>
                  <a:lnTo>
                    <a:pt x="4196" y="3368"/>
                  </a:lnTo>
                  <a:lnTo>
                    <a:pt x="2940" y="2139"/>
                  </a:lnTo>
                  <a:lnTo>
                    <a:pt x="2833" y="2005"/>
                  </a:lnTo>
                  <a:cubicBezTo>
                    <a:pt x="2379" y="1578"/>
                    <a:pt x="2379" y="883"/>
                    <a:pt x="2833" y="429"/>
                  </a:cubicBezTo>
                  <a:lnTo>
                    <a:pt x="2833" y="429"/>
                  </a:lnTo>
                  <a:cubicBezTo>
                    <a:pt x="3261" y="1"/>
                    <a:pt x="3956" y="1"/>
                    <a:pt x="4383" y="429"/>
                  </a:cubicBezTo>
                  <a:lnTo>
                    <a:pt x="4517" y="562"/>
                  </a:lnTo>
                  <a:lnTo>
                    <a:pt x="4624" y="429"/>
                  </a:lnTo>
                  <a:cubicBezTo>
                    <a:pt x="5051" y="1"/>
                    <a:pt x="5773" y="1"/>
                    <a:pt x="6201" y="429"/>
                  </a:cubicBezTo>
                  <a:lnTo>
                    <a:pt x="6201" y="429"/>
                  </a:lnTo>
                  <a:cubicBezTo>
                    <a:pt x="6628" y="883"/>
                    <a:pt x="6628" y="1578"/>
                    <a:pt x="6201" y="2005"/>
                  </a:cubicBezTo>
                  <a:lnTo>
                    <a:pt x="6067" y="2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" name="Google Shape;170;p6"/>
          <p:cNvSpPr/>
          <p:nvPr/>
        </p:nvSpPr>
        <p:spPr>
          <a:xfrm rot="1089821" flipH="1">
            <a:off x="11640747" y="1407894"/>
            <a:ext cx="383029" cy="351749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6"/>
          <p:cNvGrpSpPr/>
          <p:nvPr/>
        </p:nvGrpSpPr>
        <p:grpSpPr>
          <a:xfrm>
            <a:off x="11472001" y="319334"/>
            <a:ext cx="720540" cy="934812"/>
            <a:chOff x="8604000" y="239500"/>
            <a:chExt cx="540405" cy="701109"/>
          </a:xfrm>
        </p:grpSpPr>
        <p:sp>
          <p:nvSpPr>
            <p:cNvPr id="172" name="Google Shape;172;p6"/>
            <p:cNvSpPr/>
            <p:nvPr/>
          </p:nvSpPr>
          <p:spPr>
            <a:xfrm flipH="1">
              <a:off x="8894095" y="468174"/>
              <a:ext cx="207165" cy="221534"/>
            </a:xfrm>
            <a:custGeom>
              <a:avLst/>
              <a:gdLst/>
              <a:ahLst/>
              <a:cxnLst/>
              <a:rect l="l" t="t" r="r" b="b"/>
              <a:pathLst>
                <a:path w="5248" h="5612" extrusionOk="0">
                  <a:moveTo>
                    <a:pt x="2549" y="5397"/>
                  </a:moveTo>
                  <a:cubicBezTo>
                    <a:pt x="1722" y="5165"/>
                    <a:pt x="1225" y="4321"/>
                    <a:pt x="1440" y="3493"/>
                  </a:cubicBezTo>
                  <a:lnTo>
                    <a:pt x="1507" y="3245"/>
                  </a:lnTo>
                  <a:lnTo>
                    <a:pt x="1275" y="3195"/>
                  </a:lnTo>
                  <a:cubicBezTo>
                    <a:pt x="464" y="2947"/>
                    <a:pt x="0" y="2103"/>
                    <a:pt x="215" y="1292"/>
                  </a:cubicBezTo>
                  <a:cubicBezTo>
                    <a:pt x="447" y="481"/>
                    <a:pt x="1258" y="1"/>
                    <a:pt x="2086" y="183"/>
                  </a:cubicBezTo>
                  <a:lnTo>
                    <a:pt x="2318" y="249"/>
                  </a:lnTo>
                  <a:lnTo>
                    <a:pt x="4718" y="894"/>
                  </a:lnTo>
                  <a:cubicBezTo>
                    <a:pt x="4784" y="911"/>
                    <a:pt x="4850" y="911"/>
                    <a:pt x="4916" y="911"/>
                  </a:cubicBezTo>
                  <a:cubicBezTo>
                    <a:pt x="4982" y="1126"/>
                    <a:pt x="5098" y="1308"/>
                    <a:pt x="5247" y="1474"/>
                  </a:cubicBezTo>
                  <a:cubicBezTo>
                    <a:pt x="5198" y="1523"/>
                    <a:pt x="5181" y="1590"/>
                    <a:pt x="5165" y="1656"/>
                  </a:cubicBezTo>
                  <a:lnTo>
                    <a:pt x="4519" y="4056"/>
                  </a:lnTo>
                  <a:lnTo>
                    <a:pt x="4453" y="4288"/>
                  </a:lnTo>
                  <a:cubicBezTo>
                    <a:pt x="4221" y="5115"/>
                    <a:pt x="3377" y="5612"/>
                    <a:pt x="2549" y="5397"/>
                  </a:cubicBezTo>
                  <a:close/>
                </a:path>
              </a:pathLst>
            </a:custGeom>
            <a:solidFill>
              <a:srgbClr val="7CB87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8604000" y="466871"/>
              <a:ext cx="209139" cy="220902"/>
            </a:xfrm>
            <a:custGeom>
              <a:avLst/>
              <a:gdLst/>
              <a:ahLst/>
              <a:cxnLst/>
              <a:rect l="l" t="t" r="r" b="b"/>
              <a:pathLst>
                <a:path w="5298" h="5596" extrusionOk="0">
                  <a:moveTo>
                    <a:pt x="729" y="4089"/>
                  </a:moveTo>
                  <a:lnTo>
                    <a:pt x="84" y="1689"/>
                  </a:lnTo>
                  <a:cubicBezTo>
                    <a:pt x="67" y="1623"/>
                    <a:pt x="34" y="1556"/>
                    <a:pt x="1" y="1507"/>
                  </a:cubicBezTo>
                  <a:cubicBezTo>
                    <a:pt x="150" y="1341"/>
                    <a:pt x="249" y="1159"/>
                    <a:pt x="315" y="944"/>
                  </a:cubicBezTo>
                  <a:cubicBezTo>
                    <a:pt x="381" y="944"/>
                    <a:pt x="464" y="944"/>
                    <a:pt x="530" y="927"/>
                  </a:cubicBezTo>
                  <a:lnTo>
                    <a:pt x="2931" y="282"/>
                  </a:lnTo>
                  <a:lnTo>
                    <a:pt x="3162" y="216"/>
                  </a:lnTo>
                  <a:cubicBezTo>
                    <a:pt x="3990" y="0"/>
                    <a:pt x="4851" y="480"/>
                    <a:pt x="5082" y="1325"/>
                  </a:cubicBezTo>
                  <a:cubicBezTo>
                    <a:pt x="5297" y="2152"/>
                    <a:pt x="4801" y="2996"/>
                    <a:pt x="3973" y="3228"/>
                  </a:cubicBezTo>
                  <a:lnTo>
                    <a:pt x="3742" y="3294"/>
                  </a:lnTo>
                  <a:lnTo>
                    <a:pt x="3808" y="3526"/>
                  </a:lnTo>
                  <a:cubicBezTo>
                    <a:pt x="3990" y="4337"/>
                    <a:pt x="3510" y="5165"/>
                    <a:pt x="2699" y="5380"/>
                  </a:cubicBezTo>
                  <a:cubicBezTo>
                    <a:pt x="1888" y="5595"/>
                    <a:pt x="1044" y="5132"/>
                    <a:pt x="795" y="4337"/>
                  </a:cubicBezTo>
                  <a:close/>
                </a:path>
              </a:pathLst>
            </a:custGeom>
            <a:solidFill>
              <a:srgbClr val="7CB87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flipH="1">
              <a:off x="8797386" y="431581"/>
              <a:ext cx="111793" cy="126162"/>
            </a:xfrm>
            <a:custGeom>
              <a:avLst/>
              <a:gdLst/>
              <a:ahLst/>
              <a:cxnLst/>
              <a:rect l="l" t="t" r="r" b="b"/>
              <a:pathLst>
                <a:path w="2832" h="3196" extrusionOk="0">
                  <a:moveTo>
                    <a:pt x="2450" y="2401"/>
                  </a:moveTo>
                  <a:cubicBezTo>
                    <a:pt x="1705" y="3195"/>
                    <a:pt x="381" y="2881"/>
                    <a:pt x="50" y="1854"/>
                  </a:cubicBezTo>
                  <a:cubicBezTo>
                    <a:pt x="17" y="1706"/>
                    <a:pt x="1" y="1573"/>
                    <a:pt x="1" y="1441"/>
                  </a:cubicBezTo>
                  <a:cubicBezTo>
                    <a:pt x="1" y="779"/>
                    <a:pt x="448" y="199"/>
                    <a:pt x="1093" y="50"/>
                  </a:cubicBezTo>
                  <a:cubicBezTo>
                    <a:pt x="1292" y="1"/>
                    <a:pt x="1523" y="1"/>
                    <a:pt x="1722" y="50"/>
                  </a:cubicBezTo>
                  <a:cubicBezTo>
                    <a:pt x="2368" y="199"/>
                    <a:pt x="2831" y="779"/>
                    <a:pt x="2831" y="1441"/>
                  </a:cubicBezTo>
                  <a:cubicBezTo>
                    <a:pt x="2831" y="1573"/>
                    <a:pt x="2798" y="1706"/>
                    <a:pt x="2765" y="1854"/>
                  </a:cubicBezTo>
                  <a:cubicBezTo>
                    <a:pt x="2699" y="2053"/>
                    <a:pt x="2583" y="2235"/>
                    <a:pt x="2450" y="240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 flipH="1">
              <a:off x="8736632" y="239500"/>
              <a:ext cx="235271" cy="194099"/>
            </a:xfrm>
            <a:custGeom>
              <a:avLst/>
              <a:gdLst/>
              <a:ahLst/>
              <a:cxnLst/>
              <a:rect l="l" t="t" r="r" b="b"/>
              <a:pathLst>
                <a:path w="5960" h="4917" extrusionOk="0">
                  <a:moveTo>
                    <a:pt x="2997" y="4883"/>
                  </a:moveTo>
                  <a:cubicBezTo>
                    <a:pt x="2897" y="4883"/>
                    <a:pt x="2781" y="4883"/>
                    <a:pt x="2682" y="4916"/>
                  </a:cubicBezTo>
                  <a:cubicBezTo>
                    <a:pt x="2649" y="4850"/>
                    <a:pt x="2599" y="4800"/>
                    <a:pt x="2566" y="4751"/>
                  </a:cubicBezTo>
                  <a:lnTo>
                    <a:pt x="795" y="2996"/>
                  </a:lnTo>
                  <a:lnTo>
                    <a:pt x="630" y="2814"/>
                  </a:lnTo>
                  <a:cubicBezTo>
                    <a:pt x="1" y="2218"/>
                    <a:pt x="1" y="1225"/>
                    <a:pt x="613" y="613"/>
                  </a:cubicBezTo>
                  <a:cubicBezTo>
                    <a:pt x="1225" y="0"/>
                    <a:pt x="2219" y="0"/>
                    <a:pt x="2814" y="613"/>
                  </a:cubicBezTo>
                  <a:lnTo>
                    <a:pt x="2997" y="795"/>
                  </a:lnTo>
                  <a:lnTo>
                    <a:pt x="3162" y="613"/>
                  </a:lnTo>
                  <a:cubicBezTo>
                    <a:pt x="3775" y="17"/>
                    <a:pt x="4751" y="33"/>
                    <a:pt x="5347" y="629"/>
                  </a:cubicBezTo>
                  <a:cubicBezTo>
                    <a:pt x="5959" y="1242"/>
                    <a:pt x="5959" y="2202"/>
                    <a:pt x="5364" y="2814"/>
                  </a:cubicBezTo>
                  <a:lnTo>
                    <a:pt x="5198" y="2996"/>
                  </a:lnTo>
                  <a:lnTo>
                    <a:pt x="3427" y="4751"/>
                  </a:lnTo>
                  <a:cubicBezTo>
                    <a:pt x="3377" y="4800"/>
                    <a:pt x="3344" y="4850"/>
                    <a:pt x="3311" y="4916"/>
                  </a:cubicBezTo>
                  <a:cubicBezTo>
                    <a:pt x="3212" y="4883"/>
                    <a:pt x="3096" y="4883"/>
                    <a:pt x="2997" y="4883"/>
                  </a:cubicBezTo>
                  <a:close/>
                </a:path>
              </a:pathLst>
            </a:custGeom>
            <a:solidFill>
              <a:srgbClr val="7CB87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 flipH="1">
              <a:off x="8736632" y="239500"/>
              <a:ext cx="235271" cy="194099"/>
            </a:xfrm>
            <a:custGeom>
              <a:avLst/>
              <a:gdLst/>
              <a:ahLst/>
              <a:cxnLst/>
              <a:rect l="l" t="t" r="r" b="b"/>
              <a:pathLst>
                <a:path w="5960" h="4917" fill="none" extrusionOk="0">
                  <a:moveTo>
                    <a:pt x="3311" y="4916"/>
                  </a:moveTo>
                  <a:cubicBezTo>
                    <a:pt x="3344" y="4850"/>
                    <a:pt x="3394" y="4800"/>
                    <a:pt x="3443" y="4751"/>
                  </a:cubicBezTo>
                  <a:lnTo>
                    <a:pt x="5198" y="2996"/>
                  </a:lnTo>
                  <a:lnTo>
                    <a:pt x="5364" y="2814"/>
                  </a:lnTo>
                  <a:cubicBezTo>
                    <a:pt x="5959" y="2202"/>
                    <a:pt x="5959" y="1242"/>
                    <a:pt x="5347" y="629"/>
                  </a:cubicBezTo>
                  <a:cubicBezTo>
                    <a:pt x="4751" y="33"/>
                    <a:pt x="3775" y="33"/>
                    <a:pt x="3179" y="629"/>
                  </a:cubicBezTo>
                  <a:lnTo>
                    <a:pt x="2997" y="795"/>
                  </a:lnTo>
                  <a:lnTo>
                    <a:pt x="2831" y="629"/>
                  </a:lnTo>
                  <a:cubicBezTo>
                    <a:pt x="2219" y="0"/>
                    <a:pt x="1225" y="0"/>
                    <a:pt x="613" y="613"/>
                  </a:cubicBezTo>
                  <a:cubicBezTo>
                    <a:pt x="1" y="1225"/>
                    <a:pt x="1" y="2218"/>
                    <a:pt x="630" y="2814"/>
                  </a:cubicBezTo>
                  <a:lnTo>
                    <a:pt x="795" y="2996"/>
                  </a:lnTo>
                  <a:lnTo>
                    <a:pt x="2566" y="4751"/>
                  </a:lnTo>
                  <a:cubicBezTo>
                    <a:pt x="2599" y="4800"/>
                    <a:pt x="2649" y="4850"/>
                    <a:pt x="2682" y="491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 flipH="1">
              <a:off x="8894095" y="468174"/>
              <a:ext cx="206533" cy="219599"/>
            </a:xfrm>
            <a:custGeom>
              <a:avLst/>
              <a:gdLst/>
              <a:ahLst/>
              <a:cxnLst/>
              <a:rect l="l" t="t" r="r" b="b"/>
              <a:pathLst>
                <a:path w="5232" h="5563" fill="none" extrusionOk="0">
                  <a:moveTo>
                    <a:pt x="4900" y="927"/>
                  </a:moveTo>
                  <a:cubicBezTo>
                    <a:pt x="4834" y="927"/>
                    <a:pt x="4768" y="911"/>
                    <a:pt x="4702" y="894"/>
                  </a:cubicBezTo>
                  <a:lnTo>
                    <a:pt x="2302" y="249"/>
                  </a:lnTo>
                  <a:lnTo>
                    <a:pt x="2070" y="183"/>
                  </a:lnTo>
                  <a:cubicBezTo>
                    <a:pt x="1242" y="1"/>
                    <a:pt x="431" y="497"/>
                    <a:pt x="216" y="1308"/>
                  </a:cubicBezTo>
                  <a:cubicBezTo>
                    <a:pt x="1" y="2119"/>
                    <a:pt x="464" y="2947"/>
                    <a:pt x="1259" y="3195"/>
                  </a:cubicBezTo>
                  <a:lnTo>
                    <a:pt x="1491" y="3261"/>
                  </a:lnTo>
                  <a:lnTo>
                    <a:pt x="1424" y="3493"/>
                  </a:lnTo>
                  <a:cubicBezTo>
                    <a:pt x="1242" y="4304"/>
                    <a:pt x="1739" y="5132"/>
                    <a:pt x="2550" y="5347"/>
                  </a:cubicBezTo>
                  <a:cubicBezTo>
                    <a:pt x="3361" y="5562"/>
                    <a:pt x="4189" y="5099"/>
                    <a:pt x="4437" y="4304"/>
                  </a:cubicBezTo>
                  <a:lnTo>
                    <a:pt x="4503" y="4056"/>
                  </a:lnTo>
                  <a:lnTo>
                    <a:pt x="5149" y="1656"/>
                  </a:lnTo>
                  <a:cubicBezTo>
                    <a:pt x="5165" y="1590"/>
                    <a:pt x="5182" y="1523"/>
                    <a:pt x="5231" y="1474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 flipH="1">
              <a:off x="8606605" y="468174"/>
              <a:ext cx="206533" cy="219599"/>
            </a:xfrm>
            <a:custGeom>
              <a:avLst/>
              <a:gdLst/>
              <a:ahLst/>
              <a:cxnLst/>
              <a:rect l="l" t="t" r="r" b="b"/>
              <a:pathLst>
                <a:path w="5232" h="5563" fill="none" extrusionOk="0">
                  <a:moveTo>
                    <a:pt x="332" y="927"/>
                  </a:moveTo>
                  <a:cubicBezTo>
                    <a:pt x="398" y="927"/>
                    <a:pt x="464" y="911"/>
                    <a:pt x="530" y="894"/>
                  </a:cubicBezTo>
                  <a:lnTo>
                    <a:pt x="2931" y="249"/>
                  </a:lnTo>
                  <a:lnTo>
                    <a:pt x="3179" y="183"/>
                  </a:lnTo>
                  <a:cubicBezTo>
                    <a:pt x="3990" y="1"/>
                    <a:pt x="4801" y="497"/>
                    <a:pt x="5016" y="1308"/>
                  </a:cubicBezTo>
                  <a:cubicBezTo>
                    <a:pt x="5231" y="2119"/>
                    <a:pt x="4768" y="2947"/>
                    <a:pt x="3973" y="3195"/>
                  </a:cubicBezTo>
                  <a:lnTo>
                    <a:pt x="3742" y="3261"/>
                  </a:lnTo>
                  <a:lnTo>
                    <a:pt x="3808" y="3493"/>
                  </a:lnTo>
                  <a:cubicBezTo>
                    <a:pt x="3990" y="4304"/>
                    <a:pt x="3510" y="5132"/>
                    <a:pt x="2699" y="5347"/>
                  </a:cubicBezTo>
                  <a:cubicBezTo>
                    <a:pt x="1888" y="5562"/>
                    <a:pt x="1044" y="5099"/>
                    <a:pt x="795" y="4304"/>
                  </a:cubicBezTo>
                  <a:lnTo>
                    <a:pt x="729" y="4056"/>
                  </a:lnTo>
                  <a:lnTo>
                    <a:pt x="84" y="1656"/>
                  </a:lnTo>
                  <a:cubicBezTo>
                    <a:pt x="67" y="1590"/>
                    <a:pt x="34" y="1523"/>
                    <a:pt x="1" y="1474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 flipH="1">
              <a:off x="8797385" y="432252"/>
              <a:ext cx="130741" cy="130702"/>
            </a:xfrm>
            <a:custGeom>
              <a:avLst/>
              <a:gdLst/>
              <a:ahLst/>
              <a:cxnLst/>
              <a:rect l="l" t="t" r="r" b="b"/>
              <a:pathLst>
                <a:path w="3312" h="3311" fill="none" extrusionOk="0">
                  <a:moveTo>
                    <a:pt x="1888" y="0"/>
                  </a:moveTo>
                  <a:cubicBezTo>
                    <a:pt x="630" y="0"/>
                    <a:pt x="1" y="1523"/>
                    <a:pt x="894" y="2417"/>
                  </a:cubicBezTo>
                  <a:cubicBezTo>
                    <a:pt x="1772" y="3311"/>
                    <a:pt x="3311" y="2665"/>
                    <a:pt x="3311" y="1407"/>
                  </a:cubicBezTo>
                  <a:cubicBezTo>
                    <a:pt x="3311" y="629"/>
                    <a:pt x="2666" y="0"/>
                    <a:pt x="1888" y="0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6"/>
            <p:cNvSpPr/>
            <p:nvPr/>
          </p:nvSpPr>
          <p:spPr>
            <a:xfrm flipH="1">
              <a:off x="8853595" y="543964"/>
              <a:ext cx="186914" cy="396645"/>
            </a:xfrm>
            <a:custGeom>
              <a:avLst/>
              <a:gdLst/>
              <a:ahLst/>
              <a:cxnLst/>
              <a:rect l="l" t="t" r="r" b="b"/>
              <a:pathLst>
                <a:path w="4735" h="10048" fill="none" extrusionOk="0">
                  <a:moveTo>
                    <a:pt x="1" y="10048"/>
                  </a:moveTo>
                  <a:cubicBezTo>
                    <a:pt x="2616" y="10048"/>
                    <a:pt x="4735" y="7929"/>
                    <a:pt x="4735" y="5314"/>
                  </a:cubicBezTo>
                  <a:lnTo>
                    <a:pt x="4735" y="1"/>
                  </a:ln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6"/>
            <p:cNvSpPr/>
            <p:nvPr/>
          </p:nvSpPr>
          <p:spPr>
            <a:xfrm flipH="1">
              <a:off x="9040469" y="940561"/>
              <a:ext cx="44449" cy="39"/>
            </a:xfrm>
            <a:custGeom>
              <a:avLst/>
              <a:gdLst/>
              <a:ahLst/>
              <a:cxnLst/>
              <a:rect l="l" t="t" r="r" b="b"/>
              <a:pathLst>
                <a:path w="1126" h="1" fill="none" extrusionOk="0">
                  <a:moveTo>
                    <a:pt x="1126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 flipH="1">
              <a:off x="9129325" y="940561"/>
              <a:ext cx="15079" cy="39"/>
            </a:xfrm>
            <a:custGeom>
              <a:avLst/>
              <a:gdLst/>
              <a:ahLst/>
              <a:cxnLst/>
              <a:rect l="l" t="t" r="r" b="b"/>
              <a:pathLst>
                <a:path w="382" h="1" fill="none" extrusionOk="0">
                  <a:moveTo>
                    <a:pt x="382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" name="Google Shape;183;p6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184" name="Google Shape;184;p6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7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6155033" y="2757133"/>
            <a:ext cx="48520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subTitle" idx="1"/>
          </p:nvPr>
        </p:nvSpPr>
        <p:spPr>
          <a:xfrm>
            <a:off x="6155033" y="3568717"/>
            <a:ext cx="37584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4338619" y="-276717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7"/>
          <p:cNvSpPr/>
          <p:nvPr/>
        </p:nvSpPr>
        <p:spPr>
          <a:xfrm flipH="1">
            <a:off x="3896341" y="-363901"/>
            <a:ext cx="206400" cy="150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7"/>
          <p:cNvSpPr/>
          <p:nvPr/>
        </p:nvSpPr>
        <p:spPr>
          <a:xfrm flipH="1">
            <a:off x="2475619" y="-1170284"/>
            <a:ext cx="206400" cy="2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7"/>
          <p:cNvSpPr/>
          <p:nvPr/>
        </p:nvSpPr>
        <p:spPr>
          <a:xfrm flipH="1">
            <a:off x="2121008" y="-33201"/>
            <a:ext cx="206400" cy="150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7"/>
          <p:cNvGrpSpPr/>
          <p:nvPr/>
        </p:nvGrpSpPr>
        <p:grpSpPr>
          <a:xfrm flipH="1">
            <a:off x="2075717" y="914834"/>
            <a:ext cx="661307" cy="763597"/>
            <a:chOff x="7366563" y="142850"/>
            <a:chExt cx="495980" cy="572698"/>
          </a:xfrm>
        </p:grpSpPr>
        <p:sp>
          <p:nvSpPr>
            <p:cNvPr id="196" name="Google Shape;196;p7"/>
            <p:cNvSpPr/>
            <p:nvPr/>
          </p:nvSpPr>
          <p:spPr>
            <a:xfrm>
              <a:off x="7366563" y="176516"/>
              <a:ext cx="450215" cy="539032"/>
            </a:xfrm>
            <a:custGeom>
              <a:avLst/>
              <a:gdLst/>
              <a:ahLst/>
              <a:cxnLst/>
              <a:rect l="l" t="t" r="r" b="b"/>
              <a:pathLst>
                <a:path w="10792" h="12921" extrusionOk="0">
                  <a:moveTo>
                    <a:pt x="1081" y="1146"/>
                  </a:moveTo>
                  <a:cubicBezTo>
                    <a:pt x="0" y="1952"/>
                    <a:pt x="952" y="5049"/>
                    <a:pt x="3194" y="8082"/>
                  </a:cubicBezTo>
                  <a:cubicBezTo>
                    <a:pt x="5452" y="11114"/>
                    <a:pt x="8162" y="12921"/>
                    <a:pt x="9243" y="12114"/>
                  </a:cubicBezTo>
                  <a:lnTo>
                    <a:pt x="10791" y="10969"/>
                  </a:lnTo>
                  <a:lnTo>
                    <a:pt x="9227" y="8856"/>
                  </a:lnTo>
                  <a:cubicBezTo>
                    <a:pt x="8694" y="7533"/>
                    <a:pt x="7985" y="6291"/>
                    <a:pt x="7130" y="5178"/>
                  </a:cubicBezTo>
                  <a:cubicBezTo>
                    <a:pt x="6291" y="4017"/>
                    <a:pt x="5307" y="3001"/>
                    <a:pt x="4210" y="2114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7371277" y="159704"/>
              <a:ext cx="462313" cy="555176"/>
            </a:xfrm>
            <a:custGeom>
              <a:avLst/>
              <a:gdLst/>
              <a:ahLst/>
              <a:cxnLst/>
              <a:rect l="l" t="t" r="r" b="b"/>
              <a:pathLst>
                <a:path w="11082" h="13308" extrusionOk="0">
                  <a:moveTo>
                    <a:pt x="758" y="1274"/>
                  </a:moveTo>
                  <a:cubicBezTo>
                    <a:pt x="81" y="1775"/>
                    <a:pt x="0" y="2888"/>
                    <a:pt x="436" y="4291"/>
                  </a:cubicBezTo>
                  <a:cubicBezTo>
                    <a:pt x="839" y="5581"/>
                    <a:pt x="1645" y="7162"/>
                    <a:pt x="2791" y="8711"/>
                  </a:cubicBezTo>
                  <a:lnTo>
                    <a:pt x="2791" y="8711"/>
                  </a:lnTo>
                  <a:cubicBezTo>
                    <a:pt x="3952" y="10259"/>
                    <a:pt x="5210" y="11485"/>
                    <a:pt x="6355" y="12243"/>
                  </a:cubicBezTo>
                  <a:cubicBezTo>
                    <a:pt x="7565" y="13050"/>
                    <a:pt x="8662" y="13308"/>
                    <a:pt x="9339" y="12808"/>
                  </a:cubicBezTo>
                  <a:lnTo>
                    <a:pt x="9339" y="12808"/>
                  </a:lnTo>
                  <a:lnTo>
                    <a:pt x="10904" y="11662"/>
                  </a:lnTo>
                  <a:cubicBezTo>
                    <a:pt x="11049" y="11533"/>
                    <a:pt x="11082" y="11324"/>
                    <a:pt x="10969" y="11162"/>
                  </a:cubicBezTo>
                  <a:lnTo>
                    <a:pt x="9436" y="9098"/>
                  </a:lnTo>
                  <a:cubicBezTo>
                    <a:pt x="9178" y="8469"/>
                    <a:pt x="8888" y="7856"/>
                    <a:pt x="8549" y="7275"/>
                  </a:cubicBezTo>
                  <a:cubicBezTo>
                    <a:pt x="8178" y="6614"/>
                    <a:pt x="7759" y="5968"/>
                    <a:pt x="7323" y="5355"/>
                  </a:cubicBezTo>
                  <a:cubicBezTo>
                    <a:pt x="6855" y="4759"/>
                    <a:pt x="6371" y="4178"/>
                    <a:pt x="5855" y="3630"/>
                  </a:cubicBezTo>
                  <a:cubicBezTo>
                    <a:pt x="5388" y="3129"/>
                    <a:pt x="4888" y="2678"/>
                    <a:pt x="4355" y="2258"/>
                  </a:cubicBezTo>
                  <a:lnTo>
                    <a:pt x="2807" y="194"/>
                  </a:lnTo>
                  <a:cubicBezTo>
                    <a:pt x="2694" y="32"/>
                    <a:pt x="2468" y="0"/>
                    <a:pt x="2307" y="113"/>
                  </a:cubicBezTo>
                  <a:close/>
                  <a:moveTo>
                    <a:pt x="1113" y="4097"/>
                  </a:moveTo>
                  <a:cubicBezTo>
                    <a:pt x="774" y="2984"/>
                    <a:pt x="774" y="2146"/>
                    <a:pt x="1178" y="1839"/>
                  </a:cubicBezTo>
                  <a:lnTo>
                    <a:pt x="2452" y="903"/>
                  </a:lnTo>
                  <a:lnTo>
                    <a:pt x="3807" y="2726"/>
                  </a:lnTo>
                  <a:lnTo>
                    <a:pt x="3807" y="2726"/>
                  </a:lnTo>
                  <a:cubicBezTo>
                    <a:pt x="3823" y="2742"/>
                    <a:pt x="3839" y="2775"/>
                    <a:pt x="3871" y="2791"/>
                  </a:cubicBezTo>
                  <a:cubicBezTo>
                    <a:pt x="4387" y="3194"/>
                    <a:pt x="4871" y="3646"/>
                    <a:pt x="5323" y="4113"/>
                  </a:cubicBezTo>
                  <a:cubicBezTo>
                    <a:pt x="5823" y="4646"/>
                    <a:pt x="6291" y="5210"/>
                    <a:pt x="6726" y="5791"/>
                  </a:cubicBezTo>
                  <a:cubicBezTo>
                    <a:pt x="7162" y="6372"/>
                    <a:pt x="7565" y="6969"/>
                    <a:pt x="7936" y="7598"/>
                  </a:cubicBezTo>
                  <a:cubicBezTo>
                    <a:pt x="8259" y="8178"/>
                    <a:pt x="8549" y="8759"/>
                    <a:pt x="8775" y="9372"/>
                  </a:cubicBezTo>
                  <a:cubicBezTo>
                    <a:pt x="8791" y="9404"/>
                    <a:pt x="8807" y="9436"/>
                    <a:pt x="8823" y="9453"/>
                  </a:cubicBezTo>
                  <a:lnTo>
                    <a:pt x="10194" y="11275"/>
                  </a:lnTo>
                  <a:lnTo>
                    <a:pt x="8936" y="12227"/>
                  </a:lnTo>
                  <a:lnTo>
                    <a:pt x="8936" y="12227"/>
                  </a:lnTo>
                  <a:cubicBezTo>
                    <a:pt x="8533" y="12533"/>
                    <a:pt x="7726" y="12292"/>
                    <a:pt x="6759" y="11646"/>
                  </a:cubicBezTo>
                  <a:cubicBezTo>
                    <a:pt x="5694" y="10937"/>
                    <a:pt x="4484" y="9759"/>
                    <a:pt x="3387" y="8275"/>
                  </a:cubicBezTo>
                  <a:lnTo>
                    <a:pt x="3387" y="8275"/>
                  </a:lnTo>
                  <a:cubicBezTo>
                    <a:pt x="2274" y="6791"/>
                    <a:pt x="1484" y="5307"/>
                    <a:pt x="1113" y="40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431141" y="142850"/>
              <a:ext cx="431401" cy="524931"/>
            </a:xfrm>
            <a:custGeom>
              <a:avLst/>
              <a:gdLst/>
              <a:ahLst/>
              <a:cxnLst/>
              <a:rect l="l" t="t" r="r" b="b"/>
              <a:pathLst>
                <a:path w="10341" h="12583" extrusionOk="0">
                  <a:moveTo>
                    <a:pt x="1081" y="807"/>
                  </a:moveTo>
                  <a:cubicBezTo>
                    <a:pt x="1" y="1614"/>
                    <a:pt x="952" y="4711"/>
                    <a:pt x="3194" y="7744"/>
                  </a:cubicBezTo>
                  <a:cubicBezTo>
                    <a:pt x="5453" y="10776"/>
                    <a:pt x="8163" y="12583"/>
                    <a:pt x="9243" y="11776"/>
                  </a:cubicBezTo>
                  <a:cubicBezTo>
                    <a:pt x="10340" y="10970"/>
                    <a:pt x="9388" y="7856"/>
                    <a:pt x="7130" y="4840"/>
                  </a:cubicBezTo>
                  <a:cubicBezTo>
                    <a:pt x="4888" y="1808"/>
                    <a:pt x="2178" y="1"/>
                    <a:pt x="1081" y="8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435856" y="143559"/>
              <a:ext cx="421305" cy="522887"/>
            </a:xfrm>
            <a:custGeom>
              <a:avLst/>
              <a:gdLst/>
              <a:ahLst/>
              <a:cxnLst/>
              <a:rect l="l" t="t" r="r" b="b"/>
              <a:pathLst>
                <a:path w="10099" h="12534" extrusionOk="0">
                  <a:moveTo>
                    <a:pt x="759" y="500"/>
                  </a:moveTo>
                  <a:cubicBezTo>
                    <a:pt x="81" y="1000"/>
                    <a:pt x="1" y="2113"/>
                    <a:pt x="436" y="3533"/>
                  </a:cubicBezTo>
                  <a:cubicBezTo>
                    <a:pt x="823" y="4823"/>
                    <a:pt x="1646" y="6388"/>
                    <a:pt x="2791" y="7936"/>
                  </a:cubicBezTo>
                  <a:lnTo>
                    <a:pt x="2791" y="7936"/>
                  </a:lnTo>
                  <a:cubicBezTo>
                    <a:pt x="3952" y="9485"/>
                    <a:pt x="5211" y="10727"/>
                    <a:pt x="6340" y="11469"/>
                  </a:cubicBezTo>
                  <a:cubicBezTo>
                    <a:pt x="7566" y="12275"/>
                    <a:pt x="8663" y="12533"/>
                    <a:pt x="9340" y="12033"/>
                  </a:cubicBezTo>
                  <a:lnTo>
                    <a:pt x="9340" y="12033"/>
                  </a:lnTo>
                  <a:cubicBezTo>
                    <a:pt x="10017" y="11533"/>
                    <a:pt x="10098" y="10420"/>
                    <a:pt x="9663" y="9017"/>
                  </a:cubicBezTo>
                  <a:cubicBezTo>
                    <a:pt x="9259" y="7727"/>
                    <a:pt x="8453" y="6146"/>
                    <a:pt x="7308" y="4597"/>
                  </a:cubicBezTo>
                  <a:lnTo>
                    <a:pt x="7308" y="4597"/>
                  </a:lnTo>
                  <a:cubicBezTo>
                    <a:pt x="6146" y="3049"/>
                    <a:pt x="4888" y="1823"/>
                    <a:pt x="3759" y="1065"/>
                  </a:cubicBezTo>
                  <a:cubicBezTo>
                    <a:pt x="2533" y="258"/>
                    <a:pt x="1436" y="0"/>
                    <a:pt x="759" y="500"/>
                  </a:cubicBezTo>
                  <a:close/>
                  <a:moveTo>
                    <a:pt x="1114" y="3323"/>
                  </a:moveTo>
                  <a:cubicBezTo>
                    <a:pt x="775" y="2210"/>
                    <a:pt x="775" y="1387"/>
                    <a:pt x="1178" y="1081"/>
                  </a:cubicBezTo>
                  <a:lnTo>
                    <a:pt x="1178" y="1081"/>
                  </a:lnTo>
                  <a:cubicBezTo>
                    <a:pt x="1581" y="774"/>
                    <a:pt x="2388" y="1016"/>
                    <a:pt x="3356" y="1661"/>
                  </a:cubicBezTo>
                  <a:cubicBezTo>
                    <a:pt x="4420" y="2371"/>
                    <a:pt x="5630" y="3549"/>
                    <a:pt x="6727" y="5033"/>
                  </a:cubicBezTo>
                  <a:lnTo>
                    <a:pt x="6727" y="5033"/>
                  </a:lnTo>
                  <a:cubicBezTo>
                    <a:pt x="7824" y="6517"/>
                    <a:pt x="8614" y="8001"/>
                    <a:pt x="8985" y="9227"/>
                  </a:cubicBezTo>
                  <a:cubicBezTo>
                    <a:pt x="9324" y="10340"/>
                    <a:pt x="9324" y="11162"/>
                    <a:pt x="8921" y="11469"/>
                  </a:cubicBezTo>
                  <a:lnTo>
                    <a:pt x="8921" y="11469"/>
                  </a:lnTo>
                  <a:cubicBezTo>
                    <a:pt x="8517" y="11775"/>
                    <a:pt x="7711" y="11533"/>
                    <a:pt x="6743" y="10888"/>
                  </a:cubicBezTo>
                  <a:cubicBezTo>
                    <a:pt x="5678" y="10178"/>
                    <a:pt x="4469" y="9001"/>
                    <a:pt x="3372" y="7517"/>
                  </a:cubicBezTo>
                  <a:lnTo>
                    <a:pt x="3372" y="7517"/>
                  </a:lnTo>
                  <a:cubicBezTo>
                    <a:pt x="2275" y="6033"/>
                    <a:pt x="1485" y="4533"/>
                    <a:pt x="1130" y="3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" name="Google Shape;200;p7"/>
          <p:cNvGrpSpPr/>
          <p:nvPr/>
        </p:nvGrpSpPr>
        <p:grpSpPr>
          <a:xfrm flipH="1">
            <a:off x="3646480" y="1256914"/>
            <a:ext cx="1148435" cy="1179156"/>
            <a:chOff x="7551100" y="1029875"/>
            <a:chExt cx="597106" cy="613079"/>
          </a:xfrm>
        </p:grpSpPr>
        <p:sp>
          <p:nvSpPr>
            <p:cNvPr id="201" name="Google Shape;201;p7"/>
            <p:cNvSpPr/>
            <p:nvPr/>
          </p:nvSpPr>
          <p:spPr>
            <a:xfrm>
              <a:off x="7626604" y="1169830"/>
              <a:ext cx="429755" cy="439742"/>
            </a:xfrm>
            <a:custGeom>
              <a:avLst/>
              <a:gdLst/>
              <a:ahLst/>
              <a:cxnLst/>
              <a:rect l="l" t="t" r="r" b="b"/>
              <a:pathLst>
                <a:path w="14753" h="14780" extrusionOk="0">
                  <a:moveTo>
                    <a:pt x="8445" y="27"/>
                  </a:moveTo>
                  <a:cubicBezTo>
                    <a:pt x="2806" y="0"/>
                    <a:pt x="0" y="6815"/>
                    <a:pt x="3982" y="10797"/>
                  </a:cubicBezTo>
                  <a:cubicBezTo>
                    <a:pt x="7964" y="14779"/>
                    <a:pt x="14752" y="11973"/>
                    <a:pt x="14752" y="6334"/>
                  </a:cubicBezTo>
                  <a:cubicBezTo>
                    <a:pt x="14752" y="2833"/>
                    <a:pt x="11946" y="0"/>
                    <a:pt x="8445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551100" y="1029875"/>
              <a:ext cx="567540" cy="579698"/>
            </a:xfrm>
            <a:custGeom>
              <a:avLst/>
              <a:gdLst/>
              <a:ahLst/>
              <a:cxnLst/>
              <a:rect l="l" t="t" r="r" b="b"/>
              <a:pathLst>
                <a:path w="19483" h="19484" extrusionOk="0">
                  <a:moveTo>
                    <a:pt x="11037" y="4731"/>
                  </a:moveTo>
                  <a:cubicBezTo>
                    <a:pt x="16676" y="4704"/>
                    <a:pt x="19482" y="11519"/>
                    <a:pt x="15500" y="15501"/>
                  </a:cubicBezTo>
                  <a:cubicBezTo>
                    <a:pt x="11518" y="19483"/>
                    <a:pt x="4730" y="16677"/>
                    <a:pt x="4730" y="11038"/>
                  </a:cubicBezTo>
                  <a:cubicBezTo>
                    <a:pt x="4730" y="7537"/>
                    <a:pt x="7536" y="4704"/>
                    <a:pt x="11037" y="4731"/>
                  </a:cubicBezTo>
                  <a:close/>
                  <a:moveTo>
                    <a:pt x="19295" y="11038"/>
                  </a:moveTo>
                  <a:cubicBezTo>
                    <a:pt x="19295" y="3662"/>
                    <a:pt x="10396" y="1"/>
                    <a:pt x="5185" y="5186"/>
                  </a:cubicBezTo>
                  <a:cubicBezTo>
                    <a:pt x="0" y="10397"/>
                    <a:pt x="3661" y="19296"/>
                    <a:pt x="11037" y="19296"/>
                  </a:cubicBezTo>
                  <a:cubicBezTo>
                    <a:pt x="15607" y="19296"/>
                    <a:pt x="19295" y="15608"/>
                    <a:pt x="19295" y="110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602456" y="1101459"/>
              <a:ext cx="545751" cy="541496"/>
            </a:xfrm>
            <a:custGeom>
              <a:avLst/>
              <a:gdLst/>
              <a:ahLst/>
              <a:cxnLst/>
              <a:rect l="l" t="t" r="r" b="b"/>
              <a:pathLst>
                <a:path w="18735" h="18200" extrusionOk="0">
                  <a:moveTo>
                    <a:pt x="9274" y="1951"/>
                  </a:moveTo>
                  <a:cubicBezTo>
                    <a:pt x="12455" y="1951"/>
                    <a:pt x="15207" y="4196"/>
                    <a:pt x="15822" y="7323"/>
                  </a:cubicBezTo>
                  <a:cubicBezTo>
                    <a:pt x="16437" y="10450"/>
                    <a:pt x="14780" y="13576"/>
                    <a:pt x="11840" y="14806"/>
                  </a:cubicBezTo>
                  <a:cubicBezTo>
                    <a:pt x="8873" y="16035"/>
                    <a:pt x="5479" y="14993"/>
                    <a:pt x="3716" y="12347"/>
                  </a:cubicBezTo>
                  <a:cubicBezTo>
                    <a:pt x="1952" y="9701"/>
                    <a:pt x="2299" y="6174"/>
                    <a:pt x="4544" y="3902"/>
                  </a:cubicBezTo>
                  <a:cubicBezTo>
                    <a:pt x="5800" y="2646"/>
                    <a:pt x="7511" y="1951"/>
                    <a:pt x="9274" y="1951"/>
                  </a:cubicBezTo>
                  <a:close/>
                  <a:moveTo>
                    <a:pt x="13497" y="4436"/>
                  </a:moveTo>
                  <a:cubicBezTo>
                    <a:pt x="11466" y="2405"/>
                    <a:pt x="8339" y="2111"/>
                    <a:pt x="5960" y="3688"/>
                  </a:cubicBezTo>
                  <a:cubicBezTo>
                    <a:pt x="3609" y="5265"/>
                    <a:pt x="2700" y="8285"/>
                    <a:pt x="3769" y="10904"/>
                  </a:cubicBezTo>
                  <a:cubicBezTo>
                    <a:pt x="4865" y="13550"/>
                    <a:pt x="7644" y="15020"/>
                    <a:pt x="10424" y="14485"/>
                  </a:cubicBezTo>
                  <a:cubicBezTo>
                    <a:pt x="13230" y="13924"/>
                    <a:pt x="15234" y="11465"/>
                    <a:pt x="15234" y="8632"/>
                  </a:cubicBezTo>
                  <a:cubicBezTo>
                    <a:pt x="15234" y="7056"/>
                    <a:pt x="14593" y="5532"/>
                    <a:pt x="13497" y="4436"/>
                  </a:cubicBezTo>
                  <a:close/>
                  <a:moveTo>
                    <a:pt x="9274" y="0"/>
                  </a:moveTo>
                  <a:cubicBezTo>
                    <a:pt x="5159" y="0"/>
                    <a:pt x="1604" y="2913"/>
                    <a:pt x="803" y="6949"/>
                  </a:cubicBezTo>
                  <a:cubicBezTo>
                    <a:pt x="1" y="10984"/>
                    <a:pt x="2166" y="15046"/>
                    <a:pt x="5960" y="16623"/>
                  </a:cubicBezTo>
                  <a:cubicBezTo>
                    <a:pt x="9782" y="18200"/>
                    <a:pt x="14165" y="16864"/>
                    <a:pt x="16463" y="13443"/>
                  </a:cubicBezTo>
                  <a:cubicBezTo>
                    <a:pt x="18735" y="10022"/>
                    <a:pt x="18281" y="5452"/>
                    <a:pt x="15368" y="2539"/>
                  </a:cubicBezTo>
                  <a:cubicBezTo>
                    <a:pt x="13764" y="909"/>
                    <a:pt x="11573" y="0"/>
                    <a:pt x="9274" y="0"/>
                  </a:cubicBezTo>
                  <a:close/>
                  <a:moveTo>
                    <a:pt x="14860" y="3047"/>
                  </a:moveTo>
                  <a:cubicBezTo>
                    <a:pt x="12161" y="401"/>
                    <a:pt x="7992" y="0"/>
                    <a:pt x="4865" y="2111"/>
                  </a:cubicBezTo>
                  <a:cubicBezTo>
                    <a:pt x="1738" y="4223"/>
                    <a:pt x="562" y="8231"/>
                    <a:pt x="2005" y="11706"/>
                  </a:cubicBezTo>
                  <a:cubicBezTo>
                    <a:pt x="3448" y="15180"/>
                    <a:pt x="7163" y="17158"/>
                    <a:pt x="10851" y="16409"/>
                  </a:cubicBezTo>
                  <a:cubicBezTo>
                    <a:pt x="14539" y="15661"/>
                    <a:pt x="17185" y="12400"/>
                    <a:pt x="17185" y="8632"/>
                  </a:cubicBezTo>
                  <a:cubicBezTo>
                    <a:pt x="17185" y="6548"/>
                    <a:pt x="16330" y="4517"/>
                    <a:pt x="14860" y="3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1997789" y="2329714"/>
            <a:ext cx="2473287" cy="2793733"/>
            <a:chOff x="4437675" y="2850475"/>
            <a:chExt cx="984850" cy="1112450"/>
          </a:xfrm>
        </p:grpSpPr>
        <p:sp>
          <p:nvSpPr>
            <p:cNvPr id="205" name="Google Shape;205;p7"/>
            <p:cNvSpPr/>
            <p:nvPr/>
          </p:nvSpPr>
          <p:spPr>
            <a:xfrm>
              <a:off x="4536575" y="3036200"/>
              <a:ext cx="786400" cy="539875"/>
            </a:xfrm>
            <a:custGeom>
              <a:avLst/>
              <a:gdLst/>
              <a:ahLst/>
              <a:cxnLst/>
              <a:rect l="l" t="t" r="r" b="b"/>
              <a:pathLst>
                <a:path w="31456" h="21595" extrusionOk="0">
                  <a:moveTo>
                    <a:pt x="25790" y="1"/>
                  </a:moveTo>
                  <a:lnTo>
                    <a:pt x="2192" y="1"/>
                  </a:lnTo>
                  <a:cubicBezTo>
                    <a:pt x="989" y="28"/>
                    <a:pt x="0" y="990"/>
                    <a:pt x="0" y="2192"/>
                  </a:cubicBezTo>
                  <a:lnTo>
                    <a:pt x="0" y="13631"/>
                  </a:lnTo>
                  <a:cubicBezTo>
                    <a:pt x="2593" y="15742"/>
                    <a:pt x="6922" y="19243"/>
                    <a:pt x="9808" y="21595"/>
                  </a:cubicBezTo>
                  <a:lnTo>
                    <a:pt x="12213" y="19670"/>
                  </a:lnTo>
                  <a:cubicBezTo>
                    <a:pt x="13202" y="18869"/>
                    <a:pt x="14405" y="18067"/>
                    <a:pt x="15714" y="18067"/>
                  </a:cubicBezTo>
                  <a:cubicBezTo>
                    <a:pt x="17051" y="18067"/>
                    <a:pt x="18253" y="18869"/>
                    <a:pt x="19242" y="19670"/>
                  </a:cubicBezTo>
                  <a:lnTo>
                    <a:pt x="21647" y="21595"/>
                  </a:lnTo>
                  <a:cubicBezTo>
                    <a:pt x="24534" y="19270"/>
                    <a:pt x="28863" y="15742"/>
                    <a:pt x="31455" y="13631"/>
                  </a:cubicBezTo>
                  <a:lnTo>
                    <a:pt x="31455" y="2192"/>
                  </a:lnTo>
                  <a:cubicBezTo>
                    <a:pt x="31455" y="990"/>
                    <a:pt x="30466" y="28"/>
                    <a:pt x="29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4678200" y="2863825"/>
              <a:ext cx="503125" cy="172400"/>
            </a:xfrm>
            <a:custGeom>
              <a:avLst/>
              <a:gdLst/>
              <a:ahLst/>
              <a:cxnLst/>
              <a:rect l="l" t="t" r="r" b="b"/>
              <a:pathLst>
                <a:path w="20125" h="6896" extrusionOk="0">
                  <a:moveTo>
                    <a:pt x="6548" y="1604"/>
                  </a:moveTo>
                  <a:cubicBezTo>
                    <a:pt x="5399" y="2540"/>
                    <a:pt x="2754" y="4704"/>
                    <a:pt x="1" y="6896"/>
                  </a:cubicBezTo>
                  <a:lnTo>
                    <a:pt x="20125" y="6896"/>
                  </a:lnTo>
                  <a:cubicBezTo>
                    <a:pt x="17399" y="4704"/>
                    <a:pt x="14726" y="2540"/>
                    <a:pt x="13577" y="1604"/>
                  </a:cubicBezTo>
                  <a:cubicBezTo>
                    <a:pt x="12588" y="803"/>
                    <a:pt x="11386" y="1"/>
                    <a:pt x="10049" y="1"/>
                  </a:cubicBezTo>
                  <a:cubicBezTo>
                    <a:pt x="8740" y="1"/>
                    <a:pt x="7537" y="803"/>
                    <a:pt x="6548" y="1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443700" y="3151800"/>
              <a:ext cx="92900" cy="225175"/>
            </a:xfrm>
            <a:custGeom>
              <a:avLst/>
              <a:gdLst/>
              <a:ahLst/>
              <a:cxnLst/>
              <a:rect l="l" t="t" r="r" b="b"/>
              <a:pathLst>
                <a:path w="3716" h="9007" extrusionOk="0">
                  <a:moveTo>
                    <a:pt x="3715" y="9007"/>
                  </a:moveTo>
                  <a:lnTo>
                    <a:pt x="3715" y="0"/>
                  </a:lnTo>
                  <a:cubicBezTo>
                    <a:pt x="3127" y="508"/>
                    <a:pt x="2619" y="936"/>
                    <a:pt x="2245" y="1230"/>
                  </a:cubicBezTo>
                  <a:cubicBezTo>
                    <a:pt x="1363" y="1978"/>
                    <a:pt x="0" y="3287"/>
                    <a:pt x="134" y="4490"/>
                  </a:cubicBezTo>
                  <a:lnTo>
                    <a:pt x="134" y="4864"/>
                  </a:lnTo>
                  <a:cubicBezTo>
                    <a:pt x="268" y="5987"/>
                    <a:pt x="1444" y="7109"/>
                    <a:pt x="2245" y="7777"/>
                  </a:cubicBezTo>
                  <a:cubicBezTo>
                    <a:pt x="2593" y="8071"/>
                    <a:pt x="3127" y="8499"/>
                    <a:pt x="3715" y="9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322950" y="3151800"/>
              <a:ext cx="92875" cy="225175"/>
            </a:xfrm>
            <a:custGeom>
              <a:avLst/>
              <a:gdLst/>
              <a:ahLst/>
              <a:cxnLst/>
              <a:rect l="l" t="t" r="r" b="b"/>
              <a:pathLst>
                <a:path w="3715" h="9007" extrusionOk="0">
                  <a:moveTo>
                    <a:pt x="0" y="0"/>
                  </a:moveTo>
                  <a:lnTo>
                    <a:pt x="0" y="9007"/>
                  </a:lnTo>
                  <a:cubicBezTo>
                    <a:pt x="615" y="8499"/>
                    <a:pt x="1123" y="8071"/>
                    <a:pt x="1470" y="7777"/>
                  </a:cubicBezTo>
                  <a:cubicBezTo>
                    <a:pt x="2272" y="7109"/>
                    <a:pt x="3448" y="5987"/>
                    <a:pt x="3581" y="4864"/>
                  </a:cubicBezTo>
                  <a:lnTo>
                    <a:pt x="3581" y="4490"/>
                  </a:lnTo>
                  <a:cubicBezTo>
                    <a:pt x="3715" y="3287"/>
                    <a:pt x="2352" y="1978"/>
                    <a:pt x="1470" y="1230"/>
                  </a:cubicBezTo>
                  <a:cubicBezTo>
                    <a:pt x="1123" y="936"/>
                    <a:pt x="615" y="5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077750" y="3273400"/>
              <a:ext cx="334075" cy="603325"/>
            </a:xfrm>
            <a:custGeom>
              <a:avLst/>
              <a:gdLst/>
              <a:ahLst/>
              <a:cxnLst/>
              <a:rect l="l" t="t" r="r" b="b"/>
              <a:pathLst>
                <a:path w="13363" h="24133" extrusionOk="0">
                  <a:moveTo>
                    <a:pt x="11278" y="2913"/>
                  </a:moveTo>
                  <a:cubicBezTo>
                    <a:pt x="10931" y="3207"/>
                    <a:pt x="10423" y="3635"/>
                    <a:pt x="9808" y="4143"/>
                  </a:cubicBezTo>
                  <a:cubicBezTo>
                    <a:pt x="7216" y="6254"/>
                    <a:pt x="2887" y="9755"/>
                    <a:pt x="0" y="12107"/>
                  </a:cubicBezTo>
                  <a:cubicBezTo>
                    <a:pt x="3581" y="15020"/>
                    <a:pt x="9354" y="19697"/>
                    <a:pt x="11278" y="21327"/>
                  </a:cubicBezTo>
                  <a:cubicBezTo>
                    <a:pt x="12053" y="21968"/>
                    <a:pt x="13202" y="23064"/>
                    <a:pt x="13363" y="24133"/>
                  </a:cubicBezTo>
                  <a:cubicBezTo>
                    <a:pt x="13363" y="24026"/>
                    <a:pt x="13363" y="23946"/>
                    <a:pt x="13363" y="23839"/>
                  </a:cubicBezTo>
                  <a:lnTo>
                    <a:pt x="13363" y="0"/>
                  </a:lnTo>
                  <a:cubicBezTo>
                    <a:pt x="13256" y="1123"/>
                    <a:pt x="12080" y="2245"/>
                    <a:pt x="11278" y="2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447700" y="3487850"/>
              <a:ext cx="964125" cy="466375"/>
            </a:xfrm>
            <a:custGeom>
              <a:avLst/>
              <a:gdLst/>
              <a:ahLst/>
              <a:cxnLst/>
              <a:rect l="l" t="t" r="r" b="b"/>
              <a:pathLst>
                <a:path w="38565" h="18655" extrusionOk="0">
                  <a:moveTo>
                    <a:pt x="36480" y="12749"/>
                  </a:moveTo>
                  <a:cubicBezTo>
                    <a:pt x="34529" y="11119"/>
                    <a:pt x="28783" y="6442"/>
                    <a:pt x="25202" y="3529"/>
                  </a:cubicBezTo>
                  <a:lnTo>
                    <a:pt x="22797" y="1604"/>
                  </a:lnTo>
                  <a:cubicBezTo>
                    <a:pt x="21808" y="803"/>
                    <a:pt x="20606" y="1"/>
                    <a:pt x="19296" y="1"/>
                  </a:cubicBezTo>
                  <a:cubicBezTo>
                    <a:pt x="17960" y="1"/>
                    <a:pt x="16757" y="803"/>
                    <a:pt x="15768" y="1604"/>
                  </a:cubicBezTo>
                  <a:lnTo>
                    <a:pt x="13390" y="3529"/>
                  </a:lnTo>
                  <a:cubicBezTo>
                    <a:pt x="9809" y="6442"/>
                    <a:pt x="4036" y="11119"/>
                    <a:pt x="2085" y="12749"/>
                  </a:cubicBezTo>
                  <a:cubicBezTo>
                    <a:pt x="1310" y="13390"/>
                    <a:pt x="161" y="14486"/>
                    <a:pt x="1" y="15555"/>
                  </a:cubicBezTo>
                  <a:cubicBezTo>
                    <a:pt x="161" y="17292"/>
                    <a:pt x="1604" y="18628"/>
                    <a:pt x="3368" y="18655"/>
                  </a:cubicBezTo>
                  <a:lnTo>
                    <a:pt x="35224" y="18655"/>
                  </a:lnTo>
                  <a:cubicBezTo>
                    <a:pt x="36961" y="18628"/>
                    <a:pt x="38431" y="17292"/>
                    <a:pt x="38565" y="15555"/>
                  </a:cubicBezTo>
                  <a:cubicBezTo>
                    <a:pt x="38404" y="14486"/>
                    <a:pt x="37255" y="13390"/>
                    <a:pt x="36480" y="127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4447050" y="3273400"/>
              <a:ext cx="335400" cy="603325"/>
            </a:xfrm>
            <a:custGeom>
              <a:avLst/>
              <a:gdLst/>
              <a:ahLst/>
              <a:cxnLst/>
              <a:rect l="l" t="t" r="r" b="b"/>
              <a:pathLst>
                <a:path w="13416" h="24133" extrusionOk="0">
                  <a:moveTo>
                    <a:pt x="2111" y="21327"/>
                  </a:moveTo>
                  <a:cubicBezTo>
                    <a:pt x="4062" y="19697"/>
                    <a:pt x="9835" y="15020"/>
                    <a:pt x="13416" y="12107"/>
                  </a:cubicBezTo>
                  <a:cubicBezTo>
                    <a:pt x="10503" y="9782"/>
                    <a:pt x="6174" y="6254"/>
                    <a:pt x="3581" y="4143"/>
                  </a:cubicBezTo>
                  <a:cubicBezTo>
                    <a:pt x="2993" y="3635"/>
                    <a:pt x="2485" y="3207"/>
                    <a:pt x="2111" y="2913"/>
                  </a:cubicBezTo>
                  <a:cubicBezTo>
                    <a:pt x="1310" y="2245"/>
                    <a:pt x="134" y="1123"/>
                    <a:pt x="0" y="0"/>
                  </a:cubicBezTo>
                  <a:lnTo>
                    <a:pt x="0" y="23839"/>
                  </a:lnTo>
                  <a:lnTo>
                    <a:pt x="0" y="24133"/>
                  </a:lnTo>
                  <a:cubicBezTo>
                    <a:pt x="187" y="23064"/>
                    <a:pt x="1336" y="21968"/>
                    <a:pt x="2111" y="21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877663" y="3494863"/>
              <a:ext cx="515825" cy="420275"/>
            </a:xfrm>
            <a:custGeom>
              <a:avLst/>
              <a:gdLst/>
              <a:ahLst/>
              <a:cxnLst/>
              <a:rect l="l" t="t" r="r" b="b"/>
              <a:pathLst>
                <a:path w="20633" h="16811" extrusionOk="0">
                  <a:moveTo>
                    <a:pt x="6789" y="3875"/>
                  </a:moveTo>
                  <a:cubicBezTo>
                    <a:pt x="10343" y="6762"/>
                    <a:pt x="16142" y="11465"/>
                    <a:pt x="18067" y="13069"/>
                  </a:cubicBezTo>
                  <a:cubicBezTo>
                    <a:pt x="18842" y="13710"/>
                    <a:pt x="19991" y="14806"/>
                    <a:pt x="20151" y="15901"/>
                  </a:cubicBezTo>
                  <a:cubicBezTo>
                    <a:pt x="20124" y="16195"/>
                    <a:pt x="20044" y="16516"/>
                    <a:pt x="19937" y="16810"/>
                  </a:cubicBezTo>
                  <a:cubicBezTo>
                    <a:pt x="20338" y="16356"/>
                    <a:pt x="20579" y="15795"/>
                    <a:pt x="20632" y="15207"/>
                  </a:cubicBezTo>
                  <a:cubicBezTo>
                    <a:pt x="20525" y="14779"/>
                    <a:pt x="20338" y="14378"/>
                    <a:pt x="20044" y="14031"/>
                  </a:cubicBezTo>
                  <a:cubicBezTo>
                    <a:pt x="19643" y="13523"/>
                    <a:pt x="19189" y="13069"/>
                    <a:pt x="18681" y="12641"/>
                  </a:cubicBezTo>
                  <a:cubicBezTo>
                    <a:pt x="17452" y="11625"/>
                    <a:pt x="14619" y="9300"/>
                    <a:pt x="11786" y="7002"/>
                  </a:cubicBezTo>
                  <a:lnTo>
                    <a:pt x="7403" y="3448"/>
                  </a:lnTo>
                  <a:lnTo>
                    <a:pt x="7403" y="3448"/>
                  </a:lnTo>
                  <a:lnTo>
                    <a:pt x="4998" y="1523"/>
                  </a:lnTo>
                  <a:cubicBezTo>
                    <a:pt x="4517" y="1096"/>
                    <a:pt x="4009" y="748"/>
                    <a:pt x="3448" y="454"/>
                  </a:cubicBezTo>
                  <a:cubicBezTo>
                    <a:pt x="2914" y="160"/>
                    <a:pt x="2326" y="0"/>
                    <a:pt x="1711" y="0"/>
                  </a:cubicBezTo>
                  <a:cubicBezTo>
                    <a:pt x="1123" y="0"/>
                    <a:pt x="535" y="160"/>
                    <a:pt x="1" y="454"/>
                  </a:cubicBezTo>
                  <a:cubicBezTo>
                    <a:pt x="295" y="374"/>
                    <a:pt x="589" y="348"/>
                    <a:pt x="883" y="348"/>
                  </a:cubicBezTo>
                  <a:cubicBezTo>
                    <a:pt x="2192" y="348"/>
                    <a:pt x="3421" y="1149"/>
                    <a:pt x="4410" y="19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437675" y="2850475"/>
              <a:ext cx="984850" cy="1112450"/>
            </a:xfrm>
            <a:custGeom>
              <a:avLst/>
              <a:gdLst/>
              <a:ahLst/>
              <a:cxnLst/>
              <a:rect l="l" t="t" r="r" b="b"/>
              <a:pathLst>
                <a:path w="39394" h="44498" extrusionOk="0">
                  <a:moveTo>
                    <a:pt x="749" y="16356"/>
                  </a:moveTo>
                  <a:cubicBezTo>
                    <a:pt x="776" y="16409"/>
                    <a:pt x="803" y="16490"/>
                    <a:pt x="803" y="16543"/>
                  </a:cubicBezTo>
                  <a:cubicBezTo>
                    <a:pt x="803" y="16623"/>
                    <a:pt x="776" y="16677"/>
                    <a:pt x="749" y="16730"/>
                  </a:cubicBezTo>
                  <a:lnTo>
                    <a:pt x="749" y="16891"/>
                  </a:lnTo>
                  <a:cubicBezTo>
                    <a:pt x="829" y="17372"/>
                    <a:pt x="1043" y="17799"/>
                    <a:pt x="1337" y="18147"/>
                  </a:cubicBezTo>
                  <a:cubicBezTo>
                    <a:pt x="1738" y="18654"/>
                    <a:pt x="2192" y="19135"/>
                    <a:pt x="2700" y="19536"/>
                  </a:cubicBezTo>
                  <a:lnTo>
                    <a:pt x="3609" y="20285"/>
                  </a:lnTo>
                  <a:lnTo>
                    <a:pt x="3609" y="12828"/>
                  </a:lnTo>
                  <a:lnTo>
                    <a:pt x="3368" y="13015"/>
                  </a:lnTo>
                  <a:lnTo>
                    <a:pt x="2700" y="13577"/>
                  </a:lnTo>
                  <a:cubicBezTo>
                    <a:pt x="2192" y="13978"/>
                    <a:pt x="1738" y="14432"/>
                    <a:pt x="1337" y="14966"/>
                  </a:cubicBezTo>
                  <a:cubicBezTo>
                    <a:pt x="990" y="15340"/>
                    <a:pt x="776" y="15848"/>
                    <a:pt x="723" y="16356"/>
                  </a:cubicBezTo>
                  <a:close/>
                  <a:moveTo>
                    <a:pt x="4330" y="20873"/>
                  </a:moveTo>
                  <a:cubicBezTo>
                    <a:pt x="5292" y="21674"/>
                    <a:pt x="6468" y="22636"/>
                    <a:pt x="7751" y="23679"/>
                  </a:cubicBezTo>
                  <a:cubicBezTo>
                    <a:pt x="9782" y="25336"/>
                    <a:pt x="12027" y="27126"/>
                    <a:pt x="13791" y="28569"/>
                  </a:cubicBezTo>
                  <a:lnTo>
                    <a:pt x="15929" y="26805"/>
                  </a:lnTo>
                  <a:cubicBezTo>
                    <a:pt x="16463" y="26378"/>
                    <a:pt x="17025" y="25977"/>
                    <a:pt x="17639" y="25683"/>
                  </a:cubicBezTo>
                  <a:cubicBezTo>
                    <a:pt x="18895" y="24961"/>
                    <a:pt x="20472" y="24961"/>
                    <a:pt x="21728" y="25683"/>
                  </a:cubicBezTo>
                  <a:cubicBezTo>
                    <a:pt x="22343" y="25977"/>
                    <a:pt x="22904" y="26378"/>
                    <a:pt x="23439" y="26805"/>
                  </a:cubicBezTo>
                  <a:lnTo>
                    <a:pt x="25603" y="28569"/>
                  </a:lnTo>
                  <a:lnTo>
                    <a:pt x="31616" y="23679"/>
                  </a:lnTo>
                  <a:cubicBezTo>
                    <a:pt x="32899" y="22636"/>
                    <a:pt x="34075" y="21674"/>
                    <a:pt x="35037" y="20873"/>
                  </a:cubicBezTo>
                  <a:lnTo>
                    <a:pt x="35037" y="9621"/>
                  </a:lnTo>
                  <a:cubicBezTo>
                    <a:pt x="35037" y="8633"/>
                    <a:pt x="34235" y="7804"/>
                    <a:pt x="33220" y="7804"/>
                  </a:cubicBezTo>
                  <a:lnTo>
                    <a:pt x="6148" y="7804"/>
                  </a:lnTo>
                  <a:cubicBezTo>
                    <a:pt x="5132" y="7804"/>
                    <a:pt x="4330" y="8633"/>
                    <a:pt x="4330" y="9621"/>
                  </a:cubicBezTo>
                  <a:close/>
                  <a:moveTo>
                    <a:pt x="35785" y="20285"/>
                  </a:moveTo>
                  <a:lnTo>
                    <a:pt x="36667" y="19536"/>
                  </a:lnTo>
                  <a:cubicBezTo>
                    <a:pt x="37175" y="19135"/>
                    <a:pt x="37629" y="18654"/>
                    <a:pt x="38030" y="18147"/>
                  </a:cubicBezTo>
                  <a:cubicBezTo>
                    <a:pt x="38324" y="17799"/>
                    <a:pt x="38538" y="17372"/>
                    <a:pt x="38618" y="16891"/>
                  </a:cubicBezTo>
                  <a:lnTo>
                    <a:pt x="38618" y="16570"/>
                  </a:lnTo>
                  <a:cubicBezTo>
                    <a:pt x="38618" y="16543"/>
                    <a:pt x="38618" y="16543"/>
                    <a:pt x="38618" y="16516"/>
                  </a:cubicBezTo>
                  <a:cubicBezTo>
                    <a:pt x="38618" y="15955"/>
                    <a:pt x="38404" y="15394"/>
                    <a:pt x="38030" y="14966"/>
                  </a:cubicBezTo>
                  <a:cubicBezTo>
                    <a:pt x="37629" y="14459"/>
                    <a:pt x="37175" y="14004"/>
                    <a:pt x="36667" y="13577"/>
                  </a:cubicBezTo>
                  <a:lnTo>
                    <a:pt x="35999" y="13042"/>
                  </a:lnTo>
                  <a:lnTo>
                    <a:pt x="35759" y="12855"/>
                  </a:lnTo>
                  <a:lnTo>
                    <a:pt x="35759" y="20285"/>
                  </a:lnTo>
                  <a:close/>
                  <a:moveTo>
                    <a:pt x="35785" y="11893"/>
                  </a:moveTo>
                  <a:lnTo>
                    <a:pt x="36480" y="12454"/>
                  </a:lnTo>
                  <a:lnTo>
                    <a:pt x="37148" y="13015"/>
                  </a:lnTo>
                  <a:cubicBezTo>
                    <a:pt x="37683" y="13443"/>
                    <a:pt x="38191" y="13951"/>
                    <a:pt x="38618" y="14512"/>
                  </a:cubicBezTo>
                  <a:cubicBezTo>
                    <a:pt x="39126" y="15073"/>
                    <a:pt x="39367" y="15795"/>
                    <a:pt x="39367" y="16543"/>
                  </a:cubicBezTo>
                  <a:cubicBezTo>
                    <a:pt x="39367" y="16677"/>
                    <a:pt x="39367" y="16810"/>
                    <a:pt x="39367" y="16944"/>
                  </a:cubicBezTo>
                  <a:lnTo>
                    <a:pt x="39367" y="40756"/>
                  </a:lnTo>
                  <a:lnTo>
                    <a:pt x="39367" y="41050"/>
                  </a:lnTo>
                  <a:cubicBezTo>
                    <a:pt x="39393" y="41210"/>
                    <a:pt x="39393" y="41371"/>
                    <a:pt x="39367" y="41558"/>
                  </a:cubicBezTo>
                  <a:cubicBezTo>
                    <a:pt x="39367" y="41638"/>
                    <a:pt x="39313" y="41745"/>
                    <a:pt x="39233" y="41798"/>
                  </a:cubicBezTo>
                  <a:cubicBezTo>
                    <a:pt x="39046" y="42413"/>
                    <a:pt x="38725" y="42947"/>
                    <a:pt x="38271" y="43402"/>
                  </a:cubicBezTo>
                  <a:cubicBezTo>
                    <a:pt x="37576" y="44096"/>
                    <a:pt x="36614" y="44497"/>
                    <a:pt x="35625" y="44497"/>
                  </a:cubicBezTo>
                  <a:lnTo>
                    <a:pt x="3769" y="44497"/>
                  </a:lnTo>
                  <a:cubicBezTo>
                    <a:pt x="2780" y="44497"/>
                    <a:pt x="1818" y="44096"/>
                    <a:pt x="1123" y="43402"/>
                  </a:cubicBezTo>
                  <a:cubicBezTo>
                    <a:pt x="669" y="42947"/>
                    <a:pt x="348" y="42413"/>
                    <a:pt x="161" y="41798"/>
                  </a:cubicBezTo>
                  <a:cubicBezTo>
                    <a:pt x="81" y="41745"/>
                    <a:pt x="28" y="41638"/>
                    <a:pt x="28" y="41558"/>
                  </a:cubicBezTo>
                  <a:cubicBezTo>
                    <a:pt x="1" y="41371"/>
                    <a:pt x="1" y="41210"/>
                    <a:pt x="28" y="41050"/>
                  </a:cubicBezTo>
                  <a:lnTo>
                    <a:pt x="28" y="40756"/>
                  </a:lnTo>
                  <a:lnTo>
                    <a:pt x="28" y="16944"/>
                  </a:lnTo>
                  <a:cubicBezTo>
                    <a:pt x="1" y="16810"/>
                    <a:pt x="1" y="16677"/>
                    <a:pt x="28" y="16543"/>
                  </a:cubicBezTo>
                  <a:cubicBezTo>
                    <a:pt x="1" y="15795"/>
                    <a:pt x="268" y="15073"/>
                    <a:pt x="749" y="14512"/>
                  </a:cubicBezTo>
                  <a:cubicBezTo>
                    <a:pt x="1204" y="13951"/>
                    <a:pt x="1711" y="13443"/>
                    <a:pt x="2246" y="13015"/>
                  </a:cubicBezTo>
                  <a:lnTo>
                    <a:pt x="2914" y="12454"/>
                  </a:lnTo>
                  <a:lnTo>
                    <a:pt x="3609" y="11893"/>
                  </a:lnTo>
                  <a:lnTo>
                    <a:pt x="3609" y="9621"/>
                  </a:lnTo>
                  <a:cubicBezTo>
                    <a:pt x="3609" y="8232"/>
                    <a:pt x="4758" y="7082"/>
                    <a:pt x="6174" y="7082"/>
                  </a:cubicBezTo>
                  <a:lnTo>
                    <a:pt x="9515" y="7082"/>
                  </a:lnTo>
                  <a:lnTo>
                    <a:pt x="13283" y="4036"/>
                  </a:lnTo>
                  <a:lnTo>
                    <a:pt x="15956" y="1871"/>
                  </a:lnTo>
                  <a:cubicBezTo>
                    <a:pt x="16490" y="1417"/>
                    <a:pt x="17051" y="1043"/>
                    <a:pt x="17666" y="722"/>
                  </a:cubicBezTo>
                  <a:cubicBezTo>
                    <a:pt x="18922" y="0"/>
                    <a:pt x="20472" y="0"/>
                    <a:pt x="21755" y="722"/>
                  </a:cubicBezTo>
                  <a:cubicBezTo>
                    <a:pt x="22343" y="1043"/>
                    <a:pt x="22931" y="1417"/>
                    <a:pt x="23439" y="1871"/>
                  </a:cubicBezTo>
                  <a:lnTo>
                    <a:pt x="26111" y="4036"/>
                  </a:lnTo>
                  <a:lnTo>
                    <a:pt x="29853" y="7082"/>
                  </a:lnTo>
                  <a:lnTo>
                    <a:pt x="33220" y="7082"/>
                  </a:lnTo>
                  <a:cubicBezTo>
                    <a:pt x="34636" y="7082"/>
                    <a:pt x="35759" y="8232"/>
                    <a:pt x="35785" y="9648"/>
                  </a:cubicBezTo>
                  <a:lnTo>
                    <a:pt x="35785" y="11893"/>
                  </a:lnTo>
                  <a:close/>
                  <a:moveTo>
                    <a:pt x="3769" y="21354"/>
                  </a:moveTo>
                  <a:cubicBezTo>
                    <a:pt x="4758" y="22155"/>
                    <a:pt x="5987" y="23171"/>
                    <a:pt x="7297" y="24240"/>
                  </a:cubicBezTo>
                  <a:cubicBezTo>
                    <a:pt x="9301" y="25870"/>
                    <a:pt x="11466" y="27607"/>
                    <a:pt x="13203" y="29024"/>
                  </a:cubicBezTo>
                  <a:lnTo>
                    <a:pt x="9141" y="32311"/>
                  </a:lnTo>
                  <a:cubicBezTo>
                    <a:pt x="6335" y="34582"/>
                    <a:pt x="3529" y="36907"/>
                    <a:pt x="2246" y="37950"/>
                  </a:cubicBezTo>
                  <a:cubicBezTo>
                    <a:pt x="1685" y="38404"/>
                    <a:pt x="1204" y="38912"/>
                    <a:pt x="749" y="39473"/>
                  </a:cubicBezTo>
                  <a:lnTo>
                    <a:pt x="749" y="39473"/>
                  </a:lnTo>
                  <a:lnTo>
                    <a:pt x="749" y="18574"/>
                  </a:lnTo>
                  <a:lnTo>
                    <a:pt x="749" y="18574"/>
                  </a:lnTo>
                  <a:cubicBezTo>
                    <a:pt x="1204" y="19135"/>
                    <a:pt x="1685" y="19670"/>
                    <a:pt x="2246" y="20124"/>
                  </a:cubicBezTo>
                  <a:cubicBezTo>
                    <a:pt x="2620" y="20418"/>
                    <a:pt x="3128" y="20846"/>
                    <a:pt x="3716" y="21327"/>
                  </a:cubicBezTo>
                  <a:lnTo>
                    <a:pt x="3769" y="21354"/>
                  </a:lnTo>
                  <a:close/>
                  <a:moveTo>
                    <a:pt x="10664" y="7082"/>
                  </a:moveTo>
                  <a:lnTo>
                    <a:pt x="28703" y="7082"/>
                  </a:lnTo>
                  <a:lnTo>
                    <a:pt x="25630" y="4597"/>
                  </a:lnTo>
                  <a:lnTo>
                    <a:pt x="22958" y="2432"/>
                  </a:lnTo>
                  <a:cubicBezTo>
                    <a:pt x="22476" y="2031"/>
                    <a:pt x="21969" y="1684"/>
                    <a:pt x="21407" y="1363"/>
                  </a:cubicBezTo>
                  <a:cubicBezTo>
                    <a:pt x="20338" y="775"/>
                    <a:pt x="19029" y="775"/>
                    <a:pt x="17960" y="1363"/>
                  </a:cubicBezTo>
                  <a:cubicBezTo>
                    <a:pt x="17399" y="1684"/>
                    <a:pt x="16864" y="2031"/>
                    <a:pt x="16383" y="2432"/>
                  </a:cubicBezTo>
                  <a:lnTo>
                    <a:pt x="13711" y="4597"/>
                  </a:lnTo>
                  <a:close/>
                  <a:moveTo>
                    <a:pt x="35652" y="21327"/>
                  </a:moveTo>
                  <a:cubicBezTo>
                    <a:pt x="36266" y="20846"/>
                    <a:pt x="36748" y="20418"/>
                    <a:pt x="37122" y="20124"/>
                  </a:cubicBezTo>
                  <a:cubicBezTo>
                    <a:pt x="37683" y="19670"/>
                    <a:pt x="38164" y="19162"/>
                    <a:pt x="38618" y="18601"/>
                  </a:cubicBezTo>
                  <a:lnTo>
                    <a:pt x="38618" y="18601"/>
                  </a:lnTo>
                  <a:lnTo>
                    <a:pt x="38618" y="39500"/>
                  </a:lnTo>
                  <a:lnTo>
                    <a:pt x="38618" y="39500"/>
                  </a:lnTo>
                  <a:cubicBezTo>
                    <a:pt x="38164" y="38939"/>
                    <a:pt x="37683" y="38431"/>
                    <a:pt x="37122" y="37976"/>
                  </a:cubicBezTo>
                  <a:cubicBezTo>
                    <a:pt x="35866" y="36907"/>
                    <a:pt x="33033" y="34609"/>
                    <a:pt x="30227" y="32338"/>
                  </a:cubicBezTo>
                  <a:lnTo>
                    <a:pt x="26164" y="29050"/>
                  </a:lnTo>
                  <a:cubicBezTo>
                    <a:pt x="27902" y="27634"/>
                    <a:pt x="30093" y="25870"/>
                    <a:pt x="32071" y="24240"/>
                  </a:cubicBezTo>
                  <a:cubicBezTo>
                    <a:pt x="33380" y="23171"/>
                    <a:pt x="34636" y="22182"/>
                    <a:pt x="35625" y="21354"/>
                  </a:cubicBezTo>
                  <a:lnTo>
                    <a:pt x="35652" y="21327"/>
                  </a:lnTo>
                  <a:close/>
                  <a:moveTo>
                    <a:pt x="19697" y="25870"/>
                  </a:moveTo>
                  <a:cubicBezTo>
                    <a:pt x="20285" y="25870"/>
                    <a:pt x="20873" y="26030"/>
                    <a:pt x="21407" y="26324"/>
                  </a:cubicBezTo>
                  <a:cubicBezTo>
                    <a:pt x="21969" y="26618"/>
                    <a:pt x="22476" y="26966"/>
                    <a:pt x="22984" y="27367"/>
                  </a:cubicBezTo>
                  <a:lnTo>
                    <a:pt x="25363" y="29318"/>
                  </a:lnTo>
                  <a:lnTo>
                    <a:pt x="25363" y="29318"/>
                  </a:lnTo>
                  <a:lnTo>
                    <a:pt x="29772" y="32872"/>
                  </a:lnTo>
                  <a:cubicBezTo>
                    <a:pt x="32605" y="35170"/>
                    <a:pt x="35438" y="37495"/>
                    <a:pt x="36667" y="38511"/>
                  </a:cubicBezTo>
                  <a:cubicBezTo>
                    <a:pt x="37175" y="38939"/>
                    <a:pt x="37629" y="39393"/>
                    <a:pt x="38030" y="39901"/>
                  </a:cubicBezTo>
                  <a:cubicBezTo>
                    <a:pt x="38324" y="40248"/>
                    <a:pt x="38511" y="40649"/>
                    <a:pt x="38618" y="41077"/>
                  </a:cubicBezTo>
                  <a:cubicBezTo>
                    <a:pt x="38458" y="42600"/>
                    <a:pt x="37148" y="43776"/>
                    <a:pt x="35598" y="43776"/>
                  </a:cubicBezTo>
                  <a:lnTo>
                    <a:pt x="3769" y="43776"/>
                  </a:lnTo>
                  <a:cubicBezTo>
                    <a:pt x="2219" y="43776"/>
                    <a:pt x="910" y="42600"/>
                    <a:pt x="749" y="41077"/>
                  </a:cubicBezTo>
                  <a:cubicBezTo>
                    <a:pt x="856" y="40649"/>
                    <a:pt x="1043" y="40248"/>
                    <a:pt x="1337" y="39901"/>
                  </a:cubicBezTo>
                  <a:cubicBezTo>
                    <a:pt x="1738" y="39393"/>
                    <a:pt x="2192" y="38939"/>
                    <a:pt x="2700" y="38511"/>
                  </a:cubicBezTo>
                  <a:cubicBezTo>
                    <a:pt x="3929" y="37495"/>
                    <a:pt x="6762" y="35170"/>
                    <a:pt x="9595" y="32872"/>
                  </a:cubicBezTo>
                  <a:lnTo>
                    <a:pt x="13978" y="29318"/>
                  </a:lnTo>
                  <a:lnTo>
                    <a:pt x="13978" y="29318"/>
                  </a:lnTo>
                  <a:lnTo>
                    <a:pt x="16383" y="27393"/>
                  </a:lnTo>
                  <a:cubicBezTo>
                    <a:pt x="16864" y="26966"/>
                    <a:pt x="17372" y="26618"/>
                    <a:pt x="17933" y="26324"/>
                  </a:cubicBezTo>
                  <a:cubicBezTo>
                    <a:pt x="18468" y="26030"/>
                    <a:pt x="19082" y="25870"/>
                    <a:pt x="19697" y="25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7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215" name="Google Shape;215;p7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0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720000" y="2313500"/>
            <a:ext cx="10752000" cy="17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1632133" y="4028900"/>
            <a:ext cx="8927600" cy="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8"/>
          <p:cNvSpPr/>
          <p:nvPr/>
        </p:nvSpPr>
        <p:spPr>
          <a:xfrm flipH="1">
            <a:off x="6177065" y="5518217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8"/>
          <p:cNvSpPr/>
          <p:nvPr/>
        </p:nvSpPr>
        <p:spPr>
          <a:xfrm flipH="1">
            <a:off x="6177065" y="5839817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8"/>
          <p:cNvSpPr/>
          <p:nvPr/>
        </p:nvSpPr>
        <p:spPr>
          <a:xfrm flipH="1">
            <a:off x="6177065" y="6161417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8"/>
          <p:cNvSpPr/>
          <p:nvPr/>
        </p:nvSpPr>
        <p:spPr>
          <a:xfrm>
            <a:off x="4432368" y="5518217"/>
            <a:ext cx="1116297" cy="1025225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8"/>
          <p:cNvSpPr/>
          <p:nvPr/>
        </p:nvSpPr>
        <p:spPr>
          <a:xfrm>
            <a:off x="-272767" y="3984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/>
          <p:nvPr/>
        </p:nvSpPr>
        <p:spPr>
          <a:xfrm>
            <a:off x="-272767" y="7200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8"/>
          <p:cNvSpPr/>
          <p:nvPr/>
        </p:nvSpPr>
        <p:spPr>
          <a:xfrm>
            <a:off x="-272767" y="10416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8"/>
          <p:cNvSpPr/>
          <p:nvPr/>
        </p:nvSpPr>
        <p:spPr>
          <a:xfrm flipH="1">
            <a:off x="6814036" y="398401"/>
            <a:ext cx="1116297" cy="1025225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231" name="Google Shape;231;p8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010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/>
          <p:nvPr/>
        </p:nvSpPr>
        <p:spPr>
          <a:xfrm rot="5400000" flipH="1">
            <a:off x="7866299" y="5146084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5400000" flipH="1">
            <a:off x="7544699" y="5146084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 rot="5400000" flipH="1">
            <a:off x="7223099" y="5146084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>
            <a:off x="10215752" y="689801"/>
            <a:ext cx="1116297" cy="1025225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9"/>
          <p:cNvSpPr/>
          <p:nvPr/>
        </p:nvSpPr>
        <p:spPr>
          <a:xfrm rot="5400000">
            <a:off x="-1489501" y="13601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 rot="5400000">
            <a:off x="-1811101" y="13601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9"/>
          <p:cNvSpPr/>
          <p:nvPr/>
        </p:nvSpPr>
        <p:spPr>
          <a:xfrm rot="5400000">
            <a:off x="-2132701" y="1360100"/>
            <a:ext cx="6458400" cy="321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9"/>
          <p:cNvSpPr/>
          <p:nvPr/>
        </p:nvSpPr>
        <p:spPr>
          <a:xfrm rot="10800000" flipH="1">
            <a:off x="859952" y="5112758"/>
            <a:ext cx="1116297" cy="1025225"/>
          </a:xfrm>
          <a:custGeom>
            <a:avLst/>
            <a:gdLst/>
            <a:ahLst/>
            <a:cxnLst/>
            <a:rect l="l" t="t" r="r" b="b"/>
            <a:pathLst>
              <a:path w="9007" h="8099" extrusionOk="0">
                <a:moveTo>
                  <a:pt x="4838" y="3368"/>
                </a:moveTo>
                <a:lnTo>
                  <a:pt x="4838" y="3368"/>
                </a:lnTo>
                <a:cubicBezTo>
                  <a:pt x="4731" y="3475"/>
                  <a:pt x="4677" y="3609"/>
                  <a:pt x="4677" y="3769"/>
                </a:cubicBezTo>
                <a:cubicBezTo>
                  <a:pt x="4998" y="3849"/>
                  <a:pt x="5212" y="4117"/>
                  <a:pt x="5212" y="4464"/>
                </a:cubicBezTo>
                <a:cubicBezTo>
                  <a:pt x="5212" y="4517"/>
                  <a:pt x="5212" y="4598"/>
                  <a:pt x="5185" y="4678"/>
                </a:cubicBezTo>
                <a:cubicBezTo>
                  <a:pt x="5319" y="4731"/>
                  <a:pt x="5479" y="4758"/>
                  <a:pt x="5613" y="4731"/>
                </a:cubicBezTo>
                <a:lnTo>
                  <a:pt x="7323" y="4277"/>
                </a:lnTo>
                <a:lnTo>
                  <a:pt x="7510" y="4223"/>
                </a:lnTo>
                <a:cubicBezTo>
                  <a:pt x="8098" y="4063"/>
                  <a:pt x="8686" y="4437"/>
                  <a:pt x="8873" y="5025"/>
                </a:cubicBezTo>
                <a:lnTo>
                  <a:pt x="8873" y="5025"/>
                </a:lnTo>
                <a:cubicBezTo>
                  <a:pt x="9007" y="5613"/>
                  <a:pt x="8659" y="6201"/>
                  <a:pt x="8071" y="6361"/>
                </a:cubicBezTo>
                <a:lnTo>
                  <a:pt x="7911" y="6415"/>
                </a:lnTo>
                <a:lnTo>
                  <a:pt x="7964" y="6575"/>
                </a:lnTo>
                <a:cubicBezTo>
                  <a:pt x="8098" y="7163"/>
                  <a:pt x="7751" y="7778"/>
                  <a:pt x="7163" y="7938"/>
                </a:cubicBezTo>
                <a:lnTo>
                  <a:pt x="7163" y="7938"/>
                </a:lnTo>
                <a:cubicBezTo>
                  <a:pt x="6575" y="8099"/>
                  <a:pt x="5960" y="7751"/>
                  <a:pt x="5826" y="7163"/>
                </a:cubicBezTo>
                <a:lnTo>
                  <a:pt x="5773" y="7003"/>
                </a:lnTo>
                <a:lnTo>
                  <a:pt x="5319" y="5292"/>
                </a:lnTo>
                <a:cubicBezTo>
                  <a:pt x="5265" y="5132"/>
                  <a:pt x="5158" y="5025"/>
                  <a:pt x="5025" y="4945"/>
                </a:cubicBezTo>
                <a:cubicBezTo>
                  <a:pt x="4758" y="5239"/>
                  <a:pt x="4276" y="5239"/>
                  <a:pt x="3982" y="4945"/>
                </a:cubicBezTo>
                <a:cubicBezTo>
                  <a:pt x="3849" y="5025"/>
                  <a:pt x="3769" y="5132"/>
                  <a:pt x="3715" y="5292"/>
                </a:cubicBezTo>
                <a:lnTo>
                  <a:pt x="3261" y="7003"/>
                </a:lnTo>
                <a:lnTo>
                  <a:pt x="3207" y="7163"/>
                </a:lnTo>
                <a:cubicBezTo>
                  <a:pt x="3047" y="7751"/>
                  <a:pt x="2432" y="8099"/>
                  <a:pt x="1845" y="7938"/>
                </a:cubicBezTo>
                <a:lnTo>
                  <a:pt x="1845" y="7938"/>
                </a:lnTo>
                <a:cubicBezTo>
                  <a:pt x="1257" y="7778"/>
                  <a:pt x="909" y="7163"/>
                  <a:pt x="1069" y="6575"/>
                </a:cubicBezTo>
                <a:lnTo>
                  <a:pt x="1123" y="6415"/>
                </a:lnTo>
                <a:lnTo>
                  <a:pt x="963" y="6361"/>
                </a:lnTo>
                <a:cubicBezTo>
                  <a:pt x="348" y="6201"/>
                  <a:pt x="0" y="5613"/>
                  <a:pt x="161" y="5025"/>
                </a:cubicBezTo>
                <a:lnTo>
                  <a:pt x="161" y="5025"/>
                </a:lnTo>
                <a:cubicBezTo>
                  <a:pt x="321" y="4437"/>
                  <a:pt x="936" y="4063"/>
                  <a:pt x="1524" y="4223"/>
                </a:cubicBezTo>
                <a:lnTo>
                  <a:pt x="1684" y="4277"/>
                </a:lnTo>
                <a:lnTo>
                  <a:pt x="3395" y="4731"/>
                </a:lnTo>
                <a:cubicBezTo>
                  <a:pt x="3555" y="4758"/>
                  <a:pt x="3715" y="4731"/>
                  <a:pt x="3849" y="4678"/>
                </a:cubicBezTo>
                <a:cubicBezTo>
                  <a:pt x="3822" y="4598"/>
                  <a:pt x="3795" y="4517"/>
                  <a:pt x="3822" y="4464"/>
                </a:cubicBezTo>
                <a:cubicBezTo>
                  <a:pt x="3795" y="4117"/>
                  <a:pt x="4036" y="3849"/>
                  <a:pt x="4357" y="3769"/>
                </a:cubicBezTo>
                <a:cubicBezTo>
                  <a:pt x="4357" y="3609"/>
                  <a:pt x="4303" y="3475"/>
                  <a:pt x="4196" y="3368"/>
                </a:cubicBezTo>
                <a:lnTo>
                  <a:pt x="4196" y="3368"/>
                </a:lnTo>
                <a:lnTo>
                  <a:pt x="2940" y="2139"/>
                </a:lnTo>
                <a:lnTo>
                  <a:pt x="2833" y="2005"/>
                </a:lnTo>
                <a:cubicBezTo>
                  <a:pt x="2379" y="1578"/>
                  <a:pt x="2379" y="883"/>
                  <a:pt x="2833" y="429"/>
                </a:cubicBezTo>
                <a:lnTo>
                  <a:pt x="2833" y="429"/>
                </a:lnTo>
                <a:cubicBezTo>
                  <a:pt x="3261" y="1"/>
                  <a:pt x="3956" y="1"/>
                  <a:pt x="4383" y="429"/>
                </a:cubicBezTo>
                <a:lnTo>
                  <a:pt x="4517" y="562"/>
                </a:lnTo>
                <a:lnTo>
                  <a:pt x="4624" y="429"/>
                </a:lnTo>
                <a:cubicBezTo>
                  <a:pt x="5051" y="1"/>
                  <a:pt x="5773" y="1"/>
                  <a:pt x="6201" y="429"/>
                </a:cubicBezTo>
                <a:lnTo>
                  <a:pt x="6201" y="429"/>
                </a:lnTo>
                <a:cubicBezTo>
                  <a:pt x="6628" y="883"/>
                  <a:pt x="6628" y="1578"/>
                  <a:pt x="6201" y="2005"/>
                </a:cubicBezTo>
                <a:lnTo>
                  <a:pt x="6067" y="2139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4" name="Google Shape;244;p9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245" name="Google Shape;245;p9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3509200" y="2757133"/>
            <a:ext cx="48520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4056000" y="3568717"/>
            <a:ext cx="37584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396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720000" y="720000"/>
            <a:ext cx="40528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>
            <a:off x="7800863" y="5233499"/>
            <a:ext cx="3617773" cy="1791415"/>
            <a:chOff x="952447" y="3925124"/>
            <a:chExt cx="2713330" cy="1343561"/>
          </a:xfrm>
        </p:grpSpPr>
        <p:sp>
          <p:nvSpPr>
            <p:cNvPr id="254" name="Google Shape;254;p10"/>
            <p:cNvSpPr/>
            <p:nvPr/>
          </p:nvSpPr>
          <p:spPr>
            <a:xfrm rot="5400000">
              <a:off x="3174826" y="4732922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8" y="1"/>
                    <a:pt x="5065" y="3065"/>
                    <a:pt x="5065" y="6824"/>
                  </a:cubicBezTo>
                  <a:cubicBezTo>
                    <a:pt x="5065" y="10598"/>
                    <a:pt x="3968" y="13663"/>
                    <a:pt x="2614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 rot="5400000">
              <a:off x="3159775" y="4717870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710" y="1"/>
                    <a:pt x="4436" y="856"/>
                    <a:pt x="4920" y="2243"/>
                  </a:cubicBezTo>
                  <a:cubicBezTo>
                    <a:pt x="5388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36" y="12131"/>
                  </a:cubicBezTo>
                  <a:cubicBezTo>
                    <a:pt x="4436" y="13518"/>
                    <a:pt x="3710" y="14373"/>
                    <a:pt x="2856" y="14373"/>
                  </a:cubicBezTo>
                  <a:lnTo>
                    <a:pt x="936" y="14373"/>
                  </a:lnTo>
                  <a:cubicBezTo>
                    <a:pt x="726" y="14373"/>
                    <a:pt x="581" y="14212"/>
                    <a:pt x="581" y="14018"/>
                  </a:cubicBezTo>
                  <a:lnTo>
                    <a:pt x="581" y="11437"/>
                  </a:lnTo>
                  <a:cubicBezTo>
                    <a:pt x="404" y="10776"/>
                    <a:pt x="275" y="10115"/>
                    <a:pt x="194" y="9453"/>
                  </a:cubicBezTo>
                  <a:cubicBezTo>
                    <a:pt x="0" y="7937"/>
                    <a:pt x="0" y="6421"/>
                    <a:pt x="194" y="4921"/>
                  </a:cubicBezTo>
                  <a:cubicBezTo>
                    <a:pt x="275" y="4243"/>
                    <a:pt x="404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36" y="1"/>
                  </a:cubicBezTo>
                  <a:close/>
                  <a:moveTo>
                    <a:pt x="4259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 rot="5400000">
              <a:off x="3179321" y="4639635"/>
              <a:ext cx="246881" cy="690169"/>
            </a:xfrm>
            <a:custGeom>
              <a:avLst/>
              <a:gdLst/>
              <a:ahLst/>
              <a:cxnLst/>
              <a:rect l="l" t="t" r="r" b="b"/>
              <a:pathLst>
                <a:path w="4888" h="13664" extrusionOk="0">
                  <a:moveTo>
                    <a:pt x="2452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 rot="5400000">
              <a:off x="3161012" y="4622133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3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3" y="10857"/>
                    <a:pt x="4872" y="12131"/>
                  </a:cubicBezTo>
                  <a:cubicBezTo>
                    <a:pt x="4372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52" y="14373"/>
                    <a:pt x="1226" y="13518"/>
                    <a:pt x="726" y="12131"/>
                  </a:cubicBezTo>
                  <a:cubicBezTo>
                    <a:pt x="275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75" y="3501"/>
                    <a:pt x="742" y="2243"/>
                  </a:cubicBezTo>
                  <a:cubicBezTo>
                    <a:pt x="1226" y="856"/>
                    <a:pt x="1952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68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68" y="10695"/>
                    <a:pt x="1404" y="11889"/>
                  </a:cubicBezTo>
                  <a:cubicBezTo>
                    <a:pt x="1791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888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 rot="5400000">
              <a:off x="3174826" y="4630241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9" y="1"/>
                    <a:pt x="5066" y="3065"/>
                    <a:pt x="5066" y="6824"/>
                  </a:cubicBezTo>
                  <a:cubicBezTo>
                    <a:pt x="5066" y="10598"/>
                    <a:pt x="3969" y="13663"/>
                    <a:pt x="2614" y="13663"/>
                  </a:cubicBezTo>
                  <a:lnTo>
                    <a:pt x="695" y="13663"/>
                  </a:lnTo>
                  <a:lnTo>
                    <a:pt x="695" y="11034"/>
                  </a:lnTo>
                  <a:cubicBezTo>
                    <a:pt x="1" y="8276"/>
                    <a:pt x="1" y="5388"/>
                    <a:pt x="695" y="2630"/>
                  </a:cubicBezTo>
                  <a:lnTo>
                    <a:pt x="695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 rot="5400000">
              <a:off x="3160204" y="4615618"/>
              <a:ext cx="285165" cy="725980"/>
            </a:xfrm>
            <a:custGeom>
              <a:avLst/>
              <a:gdLst/>
              <a:ahLst/>
              <a:cxnLst/>
              <a:rect l="l" t="t" r="r" b="b"/>
              <a:pathLst>
                <a:path w="5646" h="14373" extrusionOk="0">
                  <a:moveTo>
                    <a:pt x="2839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46" y="5259"/>
                    <a:pt x="5646" y="7179"/>
                  </a:cubicBezTo>
                  <a:lnTo>
                    <a:pt x="5646" y="7179"/>
                  </a:lnTo>
                  <a:cubicBezTo>
                    <a:pt x="5646" y="9114"/>
                    <a:pt x="5372" y="10857"/>
                    <a:pt x="4920" y="12131"/>
                  </a:cubicBezTo>
                  <a:cubicBezTo>
                    <a:pt x="4420" y="13518"/>
                    <a:pt x="3694" y="14373"/>
                    <a:pt x="2839" y="14373"/>
                  </a:cubicBezTo>
                  <a:lnTo>
                    <a:pt x="920" y="14373"/>
                  </a:lnTo>
                  <a:cubicBezTo>
                    <a:pt x="710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49" y="162"/>
                    <a:pt x="710" y="1"/>
                    <a:pt x="920" y="1"/>
                  </a:cubicBezTo>
                  <a:close/>
                  <a:moveTo>
                    <a:pt x="4242" y="2469"/>
                  </a:moveTo>
                  <a:cubicBezTo>
                    <a:pt x="3855" y="1388"/>
                    <a:pt x="3355" y="711"/>
                    <a:pt x="2839" y="711"/>
                  </a:cubicBezTo>
                  <a:lnTo>
                    <a:pt x="1274" y="711"/>
                  </a:lnTo>
                  <a:lnTo>
                    <a:pt x="1274" y="2985"/>
                  </a:lnTo>
                  <a:lnTo>
                    <a:pt x="1274" y="2985"/>
                  </a:lnTo>
                  <a:cubicBezTo>
                    <a:pt x="1274" y="3017"/>
                    <a:pt x="1274" y="3049"/>
                    <a:pt x="1258" y="3082"/>
                  </a:cubicBezTo>
                  <a:cubicBezTo>
                    <a:pt x="1081" y="3711"/>
                    <a:pt x="968" y="4356"/>
                    <a:pt x="887" y="5001"/>
                  </a:cubicBezTo>
                  <a:cubicBezTo>
                    <a:pt x="710" y="6453"/>
                    <a:pt x="710" y="7921"/>
                    <a:pt x="887" y="9356"/>
                  </a:cubicBezTo>
                  <a:cubicBezTo>
                    <a:pt x="968" y="10018"/>
                    <a:pt x="1081" y="10663"/>
                    <a:pt x="1258" y="11292"/>
                  </a:cubicBezTo>
                  <a:cubicBezTo>
                    <a:pt x="1274" y="11324"/>
                    <a:pt x="1274" y="11357"/>
                    <a:pt x="1274" y="11389"/>
                  </a:cubicBezTo>
                  <a:lnTo>
                    <a:pt x="1274" y="13663"/>
                  </a:lnTo>
                  <a:lnTo>
                    <a:pt x="2855" y="13663"/>
                  </a:lnTo>
                  <a:cubicBezTo>
                    <a:pt x="3355" y="13663"/>
                    <a:pt x="3855" y="12986"/>
                    <a:pt x="4242" y="11889"/>
                  </a:cubicBezTo>
                  <a:cubicBezTo>
                    <a:pt x="4678" y="10679"/>
                    <a:pt x="4936" y="9034"/>
                    <a:pt x="4936" y="7179"/>
                  </a:cubicBezTo>
                  <a:lnTo>
                    <a:pt x="4936" y="7179"/>
                  </a:lnTo>
                  <a:cubicBezTo>
                    <a:pt x="4936" y="5340"/>
                    <a:pt x="4678" y="3679"/>
                    <a:pt x="4242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 rot="5400000">
              <a:off x="3179296" y="4536979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53" y="1"/>
                  </a:moveTo>
                  <a:cubicBezTo>
                    <a:pt x="1098" y="1"/>
                    <a:pt x="1" y="3049"/>
                    <a:pt x="1" y="6824"/>
                  </a:cubicBezTo>
                  <a:cubicBezTo>
                    <a:pt x="1" y="10598"/>
                    <a:pt x="1098" y="13663"/>
                    <a:pt x="2453" y="13663"/>
                  </a:cubicBezTo>
                  <a:cubicBezTo>
                    <a:pt x="3808" y="13663"/>
                    <a:pt x="4888" y="10598"/>
                    <a:pt x="4888" y="6824"/>
                  </a:cubicBezTo>
                  <a:cubicBezTo>
                    <a:pt x="4888" y="3049"/>
                    <a:pt x="380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 rot="5400000">
              <a:off x="3160987" y="4519477"/>
              <a:ext cx="283600" cy="725980"/>
            </a:xfrm>
            <a:custGeom>
              <a:avLst/>
              <a:gdLst/>
              <a:ahLst/>
              <a:cxnLst/>
              <a:rect l="l" t="t" r="r" b="b"/>
              <a:pathLst>
                <a:path w="5615" h="14373" extrusionOk="0">
                  <a:moveTo>
                    <a:pt x="2808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4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4" y="10857"/>
                    <a:pt x="4872" y="12131"/>
                  </a:cubicBezTo>
                  <a:cubicBezTo>
                    <a:pt x="4372" y="13518"/>
                    <a:pt x="3646" y="14373"/>
                    <a:pt x="2808" y="14373"/>
                  </a:cubicBezTo>
                  <a:lnTo>
                    <a:pt x="2808" y="14373"/>
                  </a:lnTo>
                  <a:cubicBezTo>
                    <a:pt x="1969" y="14373"/>
                    <a:pt x="1227" y="13518"/>
                    <a:pt x="743" y="12131"/>
                  </a:cubicBezTo>
                  <a:cubicBezTo>
                    <a:pt x="275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75" y="3501"/>
                    <a:pt x="743" y="2243"/>
                  </a:cubicBezTo>
                  <a:cubicBezTo>
                    <a:pt x="1227" y="856"/>
                    <a:pt x="1969" y="1"/>
                    <a:pt x="2808" y="1"/>
                  </a:cubicBezTo>
                  <a:close/>
                  <a:moveTo>
                    <a:pt x="4195" y="2469"/>
                  </a:moveTo>
                  <a:cubicBezTo>
                    <a:pt x="3808" y="1388"/>
                    <a:pt x="3308" y="711"/>
                    <a:pt x="2808" y="711"/>
                  </a:cubicBezTo>
                  <a:lnTo>
                    <a:pt x="2808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85" y="3679"/>
                    <a:pt x="711" y="5340"/>
                    <a:pt x="711" y="7179"/>
                  </a:cubicBezTo>
                  <a:lnTo>
                    <a:pt x="711" y="7179"/>
                  </a:lnTo>
                  <a:cubicBezTo>
                    <a:pt x="711" y="9034"/>
                    <a:pt x="985" y="10695"/>
                    <a:pt x="1404" y="11889"/>
                  </a:cubicBezTo>
                  <a:cubicBezTo>
                    <a:pt x="1808" y="12986"/>
                    <a:pt x="2291" y="13663"/>
                    <a:pt x="2808" y="13663"/>
                  </a:cubicBezTo>
                  <a:lnTo>
                    <a:pt x="2808" y="13663"/>
                  </a:lnTo>
                  <a:cubicBezTo>
                    <a:pt x="3308" y="13663"/>
                    <a:pt x="3808" y="12986"/>
                    <a:pt x="4195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905" y="5340"/>
                    <a:pt x="4630" y="3679"/>
                    <a:pt x="4195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 rot="5400000">
              <a:off x="3174422" y="4528014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 rot="5400000">
              <a:off x="3159775" y="4513366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72" y="10857"/>
                    <a:pt x="4920" y="12131"/>
                  </a:cubicBezTo>
                  <a:cubicBezTo>
                    <a:pt x="4420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40" y="1388"/>
                    <a:pt x="3356" y="711"/>
                    <a:pt x="2840" y="711"/>
                  </a:cubicBezTo>
                  <a:lnTo>
                    <a:pt x="1275" y="711"/>
                  </a:lnTo>
                  <a:lnTo>
                    <a:pt x="1275" y="2985"/>
                  </a:lnTo>
                  <a:lnTo>
                    <a:pt x="1275" y="2985"/>
                  </a:lnTo>
                  <a:cubicBezTo>
                    <a:pt x="1275" y="3017"/>
                    <a:pt x="1259" y="3049"/>
                    <a:pt x="1259" y="3082"/>
                  </a:cubicBezTo>
                  <a:cubicBezTo>
                    <a:pt x="1081" y="3711"/>
                    <a:pt x="952" y="4356"/>
                    <a:pt x="872" y="5001"/>
                  </a:cubicBezTo>
                  <a:cubicBezTo>
                    <a:pt x="710" y="6453"/>
                    <a:pt x="710" y="7921"/>
                    <a:pt x="872" y="9356"/>
                  </a:cubicBezTo>
                  <a:cubicBezTo>
                    <a:pt x="952" y="10018"/>
                    <a:pt x="1081" y="10663"/>
                    <a:pt x="1259" y="11292"/>
                  </a:cubicBezTo>
                  <a:cubicBezTo>
                    <a:pt x="1259" y="11324"/>
                    <a:pt x="1275" y="11357"/>
                    <a:pt x="1275" y="11389"/>
                  </a:cubicBezTo>
                  <a:lnTo>
                    <a:pt x="1275" y="13663"/>
                  </a:lnTo>
                  <a:lnTo>
                    <a:pt x="2840" y="13663"/>
                  </a:lnTo>
                  <a:cubicBezTo>
                    <a:pt x="3356" y="13663"/>
                    <a:pt x="3856" y="12986"/>
                    <a:pt x="4243" y="11889"/>
                  </a:cubicBezTo>
                  <a:cubicBezTo>
                    <a:pt x="4662" y="10679"/>
                    <a:pt x="4937" y="9034"/>
                    <a:pt x="4937" y="7179"/>
                  </a:cubicBezTo>
                  <a:lnTo>
                    <a:pt x="4937" y="7179"/>
                  </a:lnTo>
                  <a:cubicBezTo>
                    <a:pt x="4937" y="5340"/>
                    <a:pt x="4679" y="3679"/>
                    <a:pt x="4243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 rot="5400000">
              <a:off x="3178917" y="4434727"/>
              <a:ext cx="247689" cy="690169"/>
            </a:xfrm>
            <a:custGeom>
              <a:avLst/>
              <a:gdLst/>
              <a:ahLst/>
              <a:cxnLst/>
              <a:rect l="l" t="t" r="r" b="b"/>
              <a:pathLst>
                <a:path w="4904" h="13664" extrusionOk="0">
                  <a:moveTo>
                    <a:pt x="2452" y="1"/>
                  </a:moveTo>
                  <a:cubicBezTo>
                    <a:pt x="3807" y="1"/>
                    <a:pt x="4904" y="3065"/>
                    <a:pt x="4904" y="6824"/>
                  </a:cubicBezTo>
                  <a:cubicBezTo>
                    <a:pt x="4904" y="10598"/>
                    <a:pt x="3807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 rot="5400000">
              <a:off x="3161012" y="4416821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72" y="12131"/>
                  </a:cubicBezTo>
                  <a:cubicBezTo>
                    <a:pt x="4388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3" y="13518"/>
                    <a:pt x="742" y="12131"/>
                  </a:cubicBezTo>
                  <a:cubicBezTo>
                    <a:pt x="291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1" y="3501"/>
                    <a:pt x="742" y="2243"/>
                  </a:cubicBezTo>
                  <a:cubicBezTo>
                    <a:pt x="1243" y="856"/>
                    <a:pt x="1968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20" y="2485"/>
                  </a:cubicBezTo>
                  <a:cubicBezTo>
                    <a:pt x="984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84" y="10695"/>
                    <a:pt x="1420" y="11889"/>
                  </a:cubicBezTo>
                  <a:cubicBezTo>
                    <a:pt x="1807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 rot="5400000">
              <a:off x="3174422" y="4425383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29" y="1"/>
                  </a:moveTo>
                  <a:cubicBezTo>
                    <a:pt x="3984" y="1"/>
                    <a:pt x="5081" y="3065"/>
                    <a:pt x="5081" y="6824"/>
                  </a:cubicBezTo>
                  <a:cubicBezTo>
                    <a:pt x="5081" y="10598"/>
                    <a:pt x="3984" y="13663"/>
                    <a:pt x="2629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 rot="5400000">
              <a:off x="3159775" y="4410735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5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20" y="12131"/>
                  </a:cubicBezTo>
                  <a:cubicBezTo>
                    <a:pt x="4436" y="13518"/>
                    <a:pt x="3694" y="14373"/>
                    <a:pt x="2855" y="14373"/>
                  </a:cubicBezTo>
                  <a:lnTo>
                    <a:pt x="920" y="14373"/>
                  </a:lnTo>
                  <a:cubicBezTo>
                    <a:pt x="726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20" y="1"/>
                  </a:cubicBezTo>
                  <a:close/>
                  <a:moveTo>
                    <a:pt x="4259" y="2469"/>
                  </a:moveTo>
                  <a:cubicBezTo>
                    <a:pt x="3855" y="1388"/>
                    <a:pt x="3372" y="711"/>
                    <a:pt x="2855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5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 rot="5400000">
              <a:off x="3178892" y="4332070"/>
              <a:ext cx="247739" cy="690169"/>
            </a:xfrm>
            <a:custGeom>
              <a:avLst/>
              <a:gdLst/>
              <a:ahLst/>
              <a:cxnLst/>
              <a:rect l="l" t="t" r="r" b="b"/>
              <a:pathLst>
                <a:path w="4905" h="13664" extrusionOk="0">
                  <a:moveTo>
                    <a:pt x="2453" y="1"/>
                  </a:moveTo>
                  <a:cubicBezTo>
                    <a:pt x="3808" y="1"/>
                    <a:pt x="4905" y="3065"/>
                    <a:pt x="4905" y="6824"/>
                  </a:cubicBezTo>
                  <a:cubicBezTo>
                    <a:pt x="4905" y="10598"/>
                    <a:pt x="3808" y="13663"/>
                    <a:pt x="2453" y="13663"/>
                  </a:cubicBezTo>
                  <a:cubicBezTo>
                    <a:pt x="1098" y="13663"/>
                    <a:pt x="1" y="10598"/>
                    <a:pt x="1" y="6824"/>
                  </a:cubicBezTo>
                  <a:cubicBezTo>
                    <a:pt x="1" y="3049"/>
                    <a:pt x="109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 rot="5400000">
              <a:off x="3161012" y="4314190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71" y="2243"/>
                  </a:cubicBezTo>
                  <a:cubicBezTo>
                    <a:pt x="5339" y="3501"/>
                    <a:pt x="5613" y="5259"/>
                    <a:pt x="5613" y="7179"/>
                  </a:cubicBezTo>
                  <a:lnTo>
                    <a:pt x="5613" y="7179"/>
                  </a:lnTo>
                  <a:cubicBezTo>
                    <a:pt x="5613" y="9114"/>
                    <a:pt x="5339" y="10857"/>
                    <a:pt x="4871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2" y="13518"/>
                    <a:pt x="742" y="12131"/>
                  </a:cubicBezTo>
                  <a:cubicBezTo>
                    <a:pt x="290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0" y="3501"/>
                    <a:pt x="742" y="2243"/>
                  </a:cubicBezTo>
                  <a:cubicBezTo>
                    <a:pt x="1242" y="856"/>
                    <a:pt x="1968" y="1"/>
                    <a:pt x="2807" y="1"/>
                  </a:cubicBezTo>
                  <a:close/>
                  <a:moveTo>
                    <a:pt x="4210" y="2469"/>
                  </a:moveTo>
                  <a:cubicBezTo>
                    <a:pt x="3807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4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4" y="10695"/>
                    <a:pt x="1420" y="11889"/>
                  </a:cubicBezTo>
                  <a:cubicBezTo>
                    <a:pt x="1807" y="12986"/>
                    <a:pt x="2307" y="13663"/>
                    <a:pt x="2807" y="13663"/>
                  </a:cubicBezTo>
                  <a:lnTo>
                    <a:pt x="2807" y="13663"/>
                  </a:lnTo>
                  <a:cubicBezTo>
                    <a:pt x="3323" y="13663"/>
                    <a:pt x="3823" y="12986"/>
                    <a:pt x="4210" y="11889"/>
                  </a:cubicBezTo>
                  <a:cubicBezTo>
                    <a:pt x="4629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29" y="3679"/>
                    <a:pt x="4210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 rot="5400000">
              <a:off x="3174422" y="4322701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 rot="5400000">
              <a:off x="3159775" y="4308053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37" y="856"/>
                    <a:pt x="4921" y="2243"/>
                  </a:cubicBezTo>
                  <a:cubicBezTo>
                    <a:pt x="5388" y="3501"/>
                    <a:pt x="5663" y="5259"/>
                    <a:pt x="5663" y="7179"/>
                  </a:cubicBezTo>
                  <a:lnTo>
                    <a:pt x="5663" y="7179"/>
                  </a:lnTo>
                  <a:cubicBezTo>
                    <a:pt x="5663" y="9114"/>
                    <a:pt x="5388" y="10857"/>
                    <a:pt x="4921" y="12131"/>
                  </a:cubicBezTo>
                  <a:cubicBezTo>
                    <a:pt x="4437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8" y="3711"/>
                    <a:pt x="969" y="4356"/>
                    <a:pt x="904" y="5001"/>
                  </a:cubicBezTo>
                  <a:cubicBezTo>
                    <a:pt x="727" y="6453"/>
                    <a:pt x="727" y="7921"/>
                    <a:pt x="904" y="9356"/>
                  </a:cubicBezTo>
                  <a:cubicBezTo>
                    <a:pt x="969" y="10018"/>
                    <a:pt x="1098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43" y="11889"/>
                  </a:cubicBezTo>
                  <a:cubicBezTo>
                    <a:pt x="4679" y="10679"/>
                    <a:pt x="4953" y="9034"/>
                    <a:pt x="4953" y="7179"/>
                  </a:cubicBezTo>
                  <a:lnTo>
                    <a:pt x="4953" y="7179"/>
                  </a:lnTo>
                  <a:cubicBezTo>
                    <a:pt x="4953" y="5340"/>
                    <a:pt x="4679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0"/>
            <p:cNvSpPr/>
            <p:nvPr/>
          </p:nvSpPr>
          <p:spPr>
            <a:xfrm rot="5400000">
              <a:off x="3179296" y="4229843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36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36" y="13663"/>
                  </a:cubicBezTo>
                  <a:cubicBezTo>
                    <a:pt x="1097" y="13663"/>
                    <a:pt x="1" y="10598"/>
                    <a:pt x="1" y="6824"/>
                  </a:cubicBezTo>
                  <a:cubicBezTo>
                    <a:pt x="1" y="3049"/>
                    <a:pt x="1097" y="1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0"/>
            <p:cNvSpPr/>
            <p:nvPr/>
          </p:nvSpPr>
          <p:spPr>
            <a:xfrm rot="5400000">
              <a:off x="3161012" y="4211508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88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88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9" y="14373"/>
                    <a:pt x="1243" y="13518"/>
                    <a:pt x="743" y="12131"/>
                  </a:cubicBezTo>
                  <a:cubicBezTo>
                    <a:pt x="291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91" y="3501"/>
                    <a:pt x="743" y="2243"/>
                  </a:cubicBezTo>
                  <a:cubicBezTo>
                    <a:pt x="1243" y="856"/>
                    <a:pt x="1969" y="1"/>
                    <a:pt x="2807" y="1"/>
                  </a:cubicBezTo>
                  <a:close/>
                  <a:moveTo>
                    <a:pt x="4211" y="2469"/>
                  </a:moveTo>
                  <a:cubicBezTo>
                    <a:pt x="3824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5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5" y="10695"/>
                    <a:pt x="1420" y="11889"/>
                  </a:cubicBezTo>
                  <a:cubicBezTo>
                    <a:pt x="1807" y="12986"/>
                    <a:pt x="2307" y="13663"/>
                    <a:pt x="2823" y="13663"/>
                  </a:cubicBezTo>
                  <a:lnTo>
                    <a:pt x="2823" y="13663"/>
                  </a:lnTo>
                  <a:cubicBezTo>
                    <a:pt x="3323" y="13663"/>
                    <a:pt x="3824" y="12986"/>
                    <a:pt x="4211" y="11889"/>
                  </a:cubicBezTo>
                  <a:cubicBezTo>
                    <a:pt x="4646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46" y="3679"/>
                    <a:pt x="4211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 rot="5400000">
              <a:off x="2181176" y="4732922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8" y="1"/>
                    <a:pt x="5065" y="3065"/>
                    <a:pt x="5065" y="6824"/>
                  </a:cubicBezTo>
                  <a:cubicBezTo>
                    <a:pt x="5065" y="10598"/>
                    <a:pt x="3968" y="13663"/>
                    <a:pt x="2614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 rot="5400000">
              <a:off x="2166125" y="4717870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710" y="1"/>
                    <a:pt x="4436" y="856"/>
                    <a:pt x="4920" y="2243"/>
                  </a:cubicBezTo>
                  <a:cubicBezTo>
                    <a:pt x="5388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36" y="12131"/>
                  </a:cubicBezTo>
                  <a:cubicBezTo>
                    <a:pt x="4436" y="13518"/>
                    <a:pt x="3710" y="14373"/>
                    <a:pt x="2856" y="14373"/>
                  </a:cubicBezTo>
                  <a:lnTo>
                    <a:pt x="936" y="14373"/>
                  </a:lnTo>
                  <a:cubicBezTo>
                    <a:pt x="726" y="14373"/>
                    <a:pt x="581" y="14212"/>
                    <a:pt x="581" y="14018"/>
                  </a:cubicBezTo>
                  <a:lnTo>
                    <a:pt x="581" y="11437"/>
                  </a:lnTo>
                  <a:cubicBezTo>
                    <a:pt x="404" y="10776"/>
                    <a:pt x="275" y="10115"/>
                    <a:pt x="194" y="9453"/>
                  </a:cubicBezTo>
                  <a:cubicBezTo>
                    <a:pt x="0" y="7937"/>
                    <a:pt x="0" y="6421"/>
                    <a:pt x="194" y="4921"/>
                  </a:cubicBezTo>
                  <a:cubicBezTo>
                    <a:pt x="275" y="4243"/>
                    <a:pt x="404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36" y="1"/>
                  </a:cubicBezTo>
                  <a:close/>
                  <a:moveTo>
                    <a:pt x="4259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0"/>
            <p:cNvSpPr/>
            <p:nvPr/>
          </p:nvSpPr>
          <p:spPr>
            <a:xfrm rot="5400000">
              <a:off x="2185671" y="4639635"/>
              <a:ext cx="246881" cy="690169"/>
            </a:xfrm>
            <a:custGeom>
              <a:avLst/>
              <a:gdLst/>
              <a:ahLst/>
              <a:cxnLst/>
              <a:rect l="l" t="t" r="r" b="b"/>
              <a:pathLst>
                <a:path w="4888" h="13664" extrusionOk="0">
                  <a:moveTo>
                    <a:pt x="2452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0"/>
            <p:cNvSpPr/>
            <p:nvPr/>
          </p:nvSpPr>
          <p:spPr>
            <a:xfrm rot="5400000">
              <a:off x="2167362" y="4622133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3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3" y="10857"/>
                    <a:pt x="4872" y="12131"/>
                  </a:cubicBezTo>
                  <a:cubicBezTo>
                    <a:pt x="4372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52" y="14373"/>
                    <a:pt x="1226" y="13518"/>
                    <a:pt x="726" y="12131"/>
                  </a:cubicBezTo>
                  <a:cubicBezTo>
                    <a:pt x="275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75" y="3501"/>
                    <a:pt x="742" y="2243"/>
                  </a:cubicBezTo>
                  <a:cubicBezTo>
                    <a:pt x="1226" y="856"/>
                    <a:pt x="1952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68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68" y="10695"/>
                    <a:pt x="1404" y="11889"/>
                  </a:cubicBezTo>
                  <a:cubicBezTo>
                    <a:pt x="1791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888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0"/>
            <p:cNvSpPr/>
            <p:nvPr/>
          </p:nvSpPr>
          <p:spPr>
            <a:xfrm rot="5400000">
              <a:off x="2181176" y="4630241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9" y="1"/>
                    <a:pt x="5066" y="3065"/>
                    <a:pt x="5066" y="6824"/>
                  </a:cubicBezTo>
                  <a:cubicBezTo>
                    <a:pt x="5066" y="10598"/>
                    <a:pt x="3969" y="13663"/>
                    <a:pt x="2614" y="13663"/>
                  </a:cubicBezTo>
                  <a:lnTo>
                    <a:pt x="695" y="13663"/>
                  </a:lnTo>
                  <a:lnTo>
                    <a:pt x="695" y="11034"/>
                  </a:lnTo>
                  <a:cubicBezTo>
                    <a:pt x="1" y="8276"/>
                    <a:pt x="1" y="5388"/>
                    <a:pt x="695" y="2630"/>
                  </a:cubicBezTo>
                  <a:lnTo>
                    <a:pt x="695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0"/>
            <p:cNvSpPr/>
            <p:nvPr/>
          </p:nvSpPr>
          <p:spPr>
            <a:xfrm rot="5400000">
              <a:off x="2166554" y="4615618"/>
              <a:ext cx="285165" cy="725980"/>
            </a:xfrm>
            <a:custGeom>
              <a:avLst/>
              <a:gdLst/>
              <a:ahLst/>
              <a:cxnLst/>
              <a:rect l="l" t="t" r="r" b="b"/>
              <a:pathLst>
                <a:path w="5646" h="14373" extrusionOk="0">
                  <a:moveTo>
                    <a:pt x="2839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46" y="5259"/>
                    <a:pt x="5646" y="7179"/>
                  </a:cubicBezTo>
                  <a:lnTo>
                    <a:pt x="5646" y="7179"/>
                  </a:lnTo>
                  <a:cubicBezTo>
                    <a:pt x="5646" y="9114"/>
                    <a:pt x="5372" y="10857"/>
                    <a:pt x="4920" y="12131"/>
                  </a:cubicBezTo>
                  <a:cubicBezTo>
                    <a:pt x="4420" y="13518"/>
                    <a:pt x="3694" y="14373"/>
                    <a:pt x="2839" y="14373"/>
                  </a:cubicBezTo>
                  <a:lnTo>
                    <a:pt x="920" y="14373"/>
                  </a:lnTo>
                  <a:cubicBezTo>
                    <a:pt x="710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49" y="162"/>
                    <a:pt x="710" y="1"/>
                    <a:pt x="920" y="1"/>
                  </a:cubicBezTo>
                  <a:close/>
                  <a:moveTo>
                    <a:pt x="4242" y="2469"/>
                  </a:moveTo>
                  <a:cubicBezTo>
                    <a:pt x="3855" y="1388"/>
                    <a:pt x="3355" y="711"/>
                    <a:pt x="2839" y="711"/>
                  </a:cubicBezTo>
                  <a:lnTo>
                    <a:pt x="1274" y="711"/>
                  </a:lnTo>
                  <a:lnTo>
                    <a:pt x="1274" y="2985"/>
                  </a:lnTo>
                  <a:lnTo>
                    <a:pt x="1274" y="2985"/>
                  </a:lnTo>
                  <a:cubicBezTo>
                    <a:pt x="1274" y="3017"/>
                    <a:pt x="1274" y="3049"/>
                    <a:pt x="1258" y="3082"/>
                  </a:cubicBezTo>
                  <a:cubicBezTo>
                    <a:pt x="1081" y="3711"/>
                    <a:pt x="968" y="4356"/>
                    <a:pt x="887" y="5001"/>
                  </a:cubicBezTo>
                  <a:cubicBezTo>
                    <a:pt x="710" y="6453"/>
                    <a:pt x="710" y="7921"/>
                    <a:pt x="887" y="9356"/>
                  </a:cubicBezTo>
                  <a:cubicBezTo>
                    <a:pt x="968" y="10018"/>
                    <a:pt x="1081" y="10663"/>
                    <a:pt x="1258" y="11292"/>
                  </a:cubicBezTo>
                  <a:cubicBezTo>
                    <a:pt x="1274" y="11324"/>
                    <a:pt x="1274" y="11357"/>
                    <a:pt x="1274" y="11389"/>
                  </a:cubicBezTo>
                  <a:lnTo>
                    <a:pt x="1274" y="13663"/>
                  </a:lnTo>
                  <a:lnTo>
                    <a:pt x="2855" y="13663"/>
                  </a:lnTo>
                  <a:cubicBezTo>
                    <a:pt x="3355" y="13663"/>
                    <a:pt x="3855" y="12986"/>
                    <a:pt x="4242" y="11889"/>
                  </a:cubicBezTo>
                  <a:cubicBezTo>
                    <a:pt x="4678" y="10679"/>
                    <a:pt x="4936" y="9034"/>
                    <a:pt x="4936" y="7179"/>
                  </a:cubicBezTo>
                  <a:lnTo>
                    <a:pt x="4936" y="7179"/>
                  </a:lnTo>
                  <a:cubicBezTo>
                    <a:pt x="4936" y="5340"/>
                    <a:pt x="4678" y="3679"/>
                    <a:pt x="4242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0"/>
            <p:cNvSpPr/>
            <p:nvPr/>
          </p:nvSpPr>
          <p:spPr>
            <a:xfrm rot="5400000">
              <a:off x="2185646" y="4536979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53" y="1"/>
                  </a:moveTo>
                  <a:cubicBezTo>
                    <a:pt x="1098" y="1"/>
                    <a:pt x="1" y="3049"/>
                    <a:pt x="1" y="6824"/>
                  </a:cubicBezTo>
                  <a:cubicBezTo>
                    <a:pt x="1" y="10598"/>
                    <a:pt x="1098" y="13663"/>
                    <a:pt x="2453" y="13663"/>
                  </a:cubicBezTo>
                  <a:cubicBezTo>
                    <a:pt x="3808" y="13663"/>
                    <a:pt x="4888" y="10598"/>
                    <a:pt x="4888" y="6824"/>
                  </a:cubicBezTo>
                  <a:cubicBezTo>
                    <a:pt x="4888" y="3049"/>
                    <a:pt x="380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0"/>
            <p:cNvSpPr/>
            <p:nvPr/>
          </p:nvSpPr>
          <p:spPr>
            <a:xfrm rot="5400000">
              <a:off x="2167337" y="4519477"/>
              <a:ext cx="283600" cy="725980"/>
            </a:xfrm>
            <a:custGeom>
              <a:avLst/>
              <a:gdLst/>
              <a:ahLst/>
              <a:cxnLst/>
              <a:rect l="l" t="t" r="r" b="b"/>
              <a:pathLst>
                <a:path w="5615" h="14373" extrusionOk="0">
                  <a:moveTo>
                    <a:pt x="2808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4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4" y="10857"/>
                    <a:pt x="4872" y="12131"/>
                  </a:cubicBezTo>
                  <a:cubicBezTo>
                    <a:pt x="4372" y="13518"/>
                    <a:pt x="3646" y="14373"/>
                    <a:pt x="2808" y="14373"/>
                  </a:cubicBezTo>
                  <a:lnTo>
                    <a:pt x="2808" y="14373"/>
                  </a:lnTo>
                  <a:cubicBezTo>
                    <a:pt x="1969" y="14373"/>
                    <a:pt x="1227" y="13518"/>
                    <a:pt x="743" y="12131"/>
                  </a:cubicBezTo>
                  <a:cubicBezTo>
                    <a:pt x="275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75" y="3501"/>
                    <a:pt x="743" y="2243"/>
                  </a:cubicBezTo>
                  <a:cubicBezTo>
                    <a:pt x="1227" y="856"/>
                    <a:pt x="1969" y="1"/>
                    <a:pt x="2808" y="1"/>
                  </a:cubicBezTo>
                  <a:close/>
                  <a:moveTo>
                    <a:pt x="4195" y="2469"/>
                  </a:moveTo>
                  <a:cubicBezTo>
                    <a:pt x="3808" y="1388"/>
                    <a:pt x="3308" y="711"/>
                    <a:pt x="2808" y="711"/>
                  </a:cubicBezTo>
                  <a:lnTo>
                    <a:pt x="2808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85" y="3679"/>
                    <a:pt x="711" y="5340"/>
                    <a:pt x="711" y="7179"/>
                  </a:cubicBezTo>
                  <a:lnTo>
                    <a:pt x="711" y="7179"/>
                  </a:lnTo>
                  <a:cubicBezTo>
                    <a:pt x="711" y="9034"/>
                    <a:pt x="985" y="10695"/>
                    <a:pt x="1404" y="11889"/>
                  </a:cubicBezTo>
                  <a:cubicBezTo>
                    <a:pt x="1808" y="12986"/>
                    <a:pt x="2291" y="13663"/>
                    <a:pt x="2808" y="13663"/>
                  </a:cubicBezTo>
                  <a:lnTo>
                    <a:pt x="2808" y="13663"/>
                  </a:lnTo>
                  <a:cubicBezTo>
                    <a:pt x="3308" y="13663"/>
                    <a:pt x="3808" y="12986"/>
                    <a:pt x="4195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905" y="5340"/>
                    <a:pt x="4630" y="3679"/>
                    <a:pt x="4195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0"/>
            <p:cNvSpPr/>
            <p:nvPr/>
          </p:nvSpPr>
          <p:spPr>
            <a:xfrm rot="5400000">
              <a:off x="2180772" y="4528014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0"/>
            <p:cNvSpPr/>
            <p:nvPr/>
          </p:nvSpPr>
          <p:spPr>
            <a:xfrm rot="5400000">
              <a:off x="2166125" y="4513366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72" y="10857"/>
                    <a:pt x="4920" y="12131"/>
                  </a:cubicBezTo>
                  <a:cubicBezTo>
                    <a:pt x="4420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40" y="1388"/>
                    <a:pt x="3356" y="711"/>
                    <a:pt x="2840" y="711"/>
                  </a:cubicBezTo>
                  <a:lnTo>
                    <a:pt x="1275" y="711"/>
                  </a:lnTo>
                  <a:lnTo>
                    <a:pt x="1275" y="2985"/>
                  </a:lnTo>
                  <a:lnTo>
                    <a:pt x="1275" y="2985"/>
                  </a:lnTo>
                  <a:cubicBezTo>
                    <a:pt x="1275" y="3017"/>
                    <a:pt x="1259" y="3049"/>
                    <a:pt x="1259" y="3082"/>
                  </a:cubicBezTo>
                  <a:cubicBezTo>
                    <a:pt x="1081" y="3711"/>
                    <a:pt x="952" y="4356"/>
                    <a:pt x="872" y="5001"/>
                  </a:cubicBezTo>
                  <a:cubicBezTo>
                    <a:pt x="710" y="6453"/>
                    <a:pt x="710" y="7921"/>
                    <a:pt x="872" y="9356"/>
                  </a:cubicBezTo>
                  <a:cubicBezTo>
                    <a:pt x="952" y="10018"/>
                    <a:pt x="1081" y="10663"/>
                    <a:pt x="1259" y="11292"/>
                  </a:cubicBezTo>
                  <a:cubicBezTo>
                    <a:pt x="1259" y="11324"/>
                    <a:pt x="1275" y="11357"/>
                    <a:pt x="1275" y="11389"/>
                  </a:cubicBezTo>
                  <a:lnTo>
                    <a:pt x="1275" y="13663"/>
                  </a:lnTo>
                  <a:lnTo>
                    <a:pt x="2840" y="13663"/>
                  </a:lnTo>
                  <a:cubicBezTo>
                    <a:pt x="3356" y="13663"/>
                    <a:pt x="3856" y="12986"/>
                    <a:pt x="4243" y="11889"/>
                  </a:cubicBezTo>
                  <a:cubicBezTo>
                    <a:pt x="4662" y="10679"/>
                    <a:pt x="4937" y="9034"/>
                    <a:pt x="4937" y="7179"/>
                  </a:cubicBezTo>
                  <a:lnTo>
                    <a:pt x="4937" y="7179"/>
                  </a:lnTo>
                  <a:cubicBezTo>
                    <a:pt x="4937" y="5340"/>
                    <a:pt x="4679" y="3679"/>
                    <a:pt x="4243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0"/>
            <p:cNvSpPr/>
            <p:nvPr/>
          </p:nvSpPr>
          <p:spPr>
            <a:xfrm rot="5400000">
              <a:off x="2185267" y="4434727"/>
              <a:ext cx="247689" cy="690169"/>
            </a:xfrm>
            <a:custGeom>
              <a:avLst/>
              <a:gdLst/>
              <a:ahLst/>
              <a:cxnLst/>
              <a:rect l="l" t="t" r="r" b="b"/>
              <a:pathLst>
                <a:path w="4904" h="13664" extrusionOk="0">
                  <a:moveTo>
                    <a:pt x="2452" y="1"/>
                  </a:moveTo>
                  <a:cubicBezTo>
                    <a:pt x="3807" y="1"/>
                    <a:pt x="4904" y="3065"/>
                    <a:pt x="4904" y="6824"/>
                  </a:cubicBezTo>
                  <a:cubicBezTo>
                    <a:pt x="4904" y="10598"/>
                    <a:pt x="3807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0"/>
            <p:cNvSpPr/>
            <p:nvPr/>
          </p:nvSpPr>
          <p:spPr>
            <a:xfrm rot="5400000">
              <a:off x="2167362" y="4416821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72" y="12131"/>
                  </a:cubicBezTo>
                  <a:cubicBezTo>
                    <a:pt x="4388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3" y="13518"/>
                    <a:pt x="742" y="12131"/>
                  </a:cubicBezTo>
                  <a:cubicBezTo>
                    <a:pt x="291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1" y="3501"/>
                    <a:pt x="742" y="2243"/>
                  </a:cubicBezTo>
                  <a:cubicBezTo>
                    <a:pt x="1243" y="856"/>
                    <a:pt x="1968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20" y="2485"/>
                  </a:cubicBezTo>
                  <a:cubicBezTo>
                    <a:pt x="984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84" y="10695"/>
                    <a:pt x="1420" y="11889"/>
                  </a:cubicBezTo>
                  <a:cubicBezTo>
                    <a:pt x="1807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0"/>
            <p:cNvSpPr/>
            <p:nvPr/>
          </p:nvSpPr>
          <p:spPr>
            <a:xfrm rot="5400000">
              <a:off x="2180772" y="4425383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29" y="1"/>
                  </a:moveTo>
                  <a:cubicBezTo>
                    <a:pt x="3984" y="1"/>
                    <a:pt x="5081" y="3065"/>
                    <a:pt x="5081" y="6824"/>
                  </a:cubicBezTo>
                  <a:cubicBezTo>
                    <a:pt x="5081" y="10598"/>
                    <a:pt x="3984" y="13663"/>
                    <a:pt x="2629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0"/>
            <p:cNvSpPr/>
            <p:nvPr/>
          </p:nvSpPr>
          <p:spPr>
            <a:xfrm rot="5400000">
              <a:off x="2166125" y="4410735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5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20" y="12131"/>
                  </a:cubicBezTo>
                  <a:cubicBezTo>
                    <a:pt x="4436" y="13518"/>
                    <a:pt x="3694" y="14373"/>
                    <a:pt x="2855" y="14373"/>
                  </a:cubicBezTo>
                  <a:lnTo>
                    <a:pt x="920" y="14373"/>
                  </a:lnTo>
                  <a:cubicBezTo>
                    <a:pt x="726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20" y="1"/>
                  </a:cubicBezTo>
                  <a:close/>
                  <a:moveTo>
                    <a:pt x="4259" y="2469"/>
                  </a:moveTo>
                  <a:cubicBezTo>
                    <a:pt x="3855" y="1388"/>
                    <a:pt x="3372" y="711"/>
                    <a:pt x="2855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5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0"/>
            <p:cNvSpPr/>
            <p:nvPr/>
          </p:nvSpPr>
          <p:spPr>
            <a:xfrm rot="5400000">
              <a:off x="2185242" y="4332070"/>
              <a:ext cx="247739" cy="690169"/>
            </a:xfrm>
            <a:custGeom>
              <a:avLst/>
              <a:gdLst/>
              <a:ahLst/>
              <a:cxnLst/>
              <a:rect l="l" t="t" r="r" b="b"/>
              <a:pathLst>
                <a:path w="4905" h="13664" extrusionOk="0">
                  <a:moveTo>
                    <a:pt x="2453" y="1"/>
                  </a:moveTo>
                  <a:cubicBezTo>
                    <a:pt x="3808" y="1"/>
                    <a:pt x="4905" y="3065"/>
                    <a:pt x="4905" y="6824"/>
                  </a:cubicBezTo>
                  <a:cubicBezTo>
                    <a:pt x="4905" y="10598"/>
                    <a:pt x="3808" y="13663"/>
                    <a:pt x="2453" y="13663"/>
                  </a:cubicBezTo>
                  <a:cubicBezTo>
                    <a:pt x="1098" y="13663"/>
                    <a:pt x="1" y="10598"/>
                    <a:pt x="1" y="6824"/>
                  </a:cubicBezTo>
                  <a:cubicBezTo>
                    <a:pt x="1" y="3049"/>
                    <a:pt x="109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0"/>
            <p:cNvSpPr/>
            <p:nvPr/>
          </p:nvSpPr>
          <p:spPr>
            <a:xfrm rot="5400000">
              <a:off x="2167362" y="4314190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71" y="2243"/>
                  </a:cubicBezTo>
                  <a:cubicBezTo>
                    <a:pt x="5339" y="3501"/>
                    <a:pt x="5613" y="5259"/>
                    <a:pt x="5613" y="7179"/>
                  </a:cubicBezTo>
                  <a:lnTo>
                    <a:pt x="5613" y="7179"/>
                  </a:lnTo>
                  <a:cubicBezTo>
                    <a:pt x="5613" y="9114"/>
                    <a:pt x="5339" y="10857"/>
                    <a:pt x="4871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2" y="13518"/>
                    <a:pt x="742" y="12131"/>
                  </a:cubicBezTo>
                  <a:cubicBezTo>
                    <a:pt x="290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0" y="3501"/>
                    <a:pt x="742" y="2243"/>
                  </a:cubicBezTo>
                  <a:cubicBezTo>
                    <a:pt x="1242" y="856"/>
                    <a:pt x="1968" y="1"/>
                    <a:pt x="2807" y="1"/>
                  </a:cubicBezTo>
                  <a:close/>
                  <a:moveTo>
                    <a:pt x="4210" y="2469"/>
                  </a:moveTo>
                  <a:cubicBezTo>
                    <a:pt x="3807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4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4" y="10695"/>
                    <a:pt x="1420" y="11889"/>
                  </a:cubicBezTo>
                  <a:cubicBezTo>
                    <a:pt x="1807" y="12986"/>
                    <a:pt x="2307" y="13663"/>
                    <a:pt x="2807" y="13663"/>
                  </a:cubicBezTo>
                  <a:lnTo>
                    <a:pt x="2807" y="13663"/>
                  </a:lnTo>
                  <a:cubicBezTo>
                    <a:pt x="3323" y="13663"/>
                    <a:pt x="3823" y="12986"/>
                    <a:pt x="4210" y="11889"/>
                  </a:cubicBezTo>
                  <a:cubicBezTo>
                    <a:pt x="4629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29" y="3679"/>
                    <a:pt x="4210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0"/>
            <p:cNvSpPr/>
            <p:nvPr/>
          </p:nvSpPr>
          <p:spPr>
            <a:xfrm rot="5400000">
              <a:off x="2180772" y="4322701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 rot="5400000">
              <a:off x="2166125" y="4308053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37" y="856"/>
                    <a:pt x="4921" y="2243"/>
                  </a:cubicBezTo>
                  <a:cubicBezTo>
                    <a:pt x="5388" y="3501"/>
                    <a:pt x="5663" y="5259"/>
                    <a:pt x="5663" y="7179"/>
                  </a:cubicBezTo>
                  <a:lnTo>
                    <a:pt x="5663" y="7179"/>
                  </a:lnTo>
                  <a:cubicBezTo>
                    <a:pt x="5663" y="9114"/>
                    <a:pt x="5388" y="10857"/>
                    <a:pt x="4921" y="12131"/>
                  </a:cubicBezTo>
                  <a:cubicBezTo>
                    <a:pt x="4437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8" y="3711"/>
                    <a:pt x="969" y="4356"/>
                    <a:pt x="904" y="5001"/>
                  </a:cubicBezTo>
                  <a:cubicBezTo>
                    <a:pt x="727" y="6453"/>
                    <a:pt x="727" y="7921"/>
                    <a:pt x="904" y="9356"/>
                  </a:cubicBezTo>
                  <a:cubicBezTo>
                    <a:pt x="969" y="10018"/>
                    <a:pt x="1098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43" y="11889"/>
                  </a:cubicBezTo>
                  <a:cubicBezTo>
                    <a:pt x="4679" y="10679"/>
                    <a:pt x="4953" y="9034"/>
                    <a:pt x="4953" y="7179"/>
                  </a:cubicBezTo>
                  <a:lnTo>
                    <a:pt x="4953" y="7179"/>
                  </a:lnTo>
                  <a:cubicBezTo>
                    <a:pt x="4953" y="5340"/>
                    <a:pt x="4679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 rot="5400000">
              <a:off x="2185646" y="4229843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36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36" y="13663"/>
                  </a:cubicBezTo>
                  <a:cubicBezTo>
                    <a:pt x="1097" y="13663"/>
                    <a:pt x="1" y="10598"/>
                    <a:pt x="1" y="6824"/>
                  </a:cubicBezTo>
                  <a:cubicBezTo>
                    <a:pt x="1" y="3049"/>
                    <a:pt x="1097" y="1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 rot="5400000">
              <a:off x="2167362" y="4211508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88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88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9" y="14373"/>
                    <a:pt x="1243" y="13518"/>
                    <a:pt x="743" y="12131"/>
                  </a:cubicBezTo>
                  <a:cubicBezTo>
                    <a:pt x="291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91" y="3501"/>
                    <a:pt x="743" y="2243"/>
                  </a:cubicBezTo>
                  <a:cubicBezTo>
                    <a:pt x="1243" y="856"/>
                    <a:pt x="1969" y="1"/>
                    <a:pt x="2807" y="1"/>
                  </a:cubicBezTo>
                  <a:close/>
                  <a:moveTo>
                    <a:pt x="4211" y="2469"/>
                  </a:moveTo>
                  <a:cubicBezTo>
                    <a:pt x="3824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5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5" y="10695"/>
                    <a:pt x="1420" y="11889"/>
                  </a:cubicBezTo>
                  <a:cubicBezTo>
                    <a:pt x="1807" y="12986"/>
                    <a:pt x="2307" y="13663"/>
                    <a:pt x="2823" y="13663"/>
                  </a:cubicBezTo>
                  <a:lnTo>
                    <a:pt x="2823" y="13663"/>
                  </a:lnTo>
                  <a:cubicBezTo>
                    <a:pt x="3323" y="13663"/>
                    <a:pt x="3824" y="12986"/>
                    <a:pt x="4211" y="11889"/>
                  </a:cubicBezTo>
                  <a:cubicBezTo>
                    <a:pt x="4646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46" y="3679"/>
                    <a:pt x="4211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 rot="5400000">
              <a:off x="2181151" y="4225322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8" y="1"/>
                    <a:pt x="5065" y="3065"/>
                    <a:pt x="5065" y="6824"/>
                  </a:cubicBezTo>
                  <a:cubicBezTo>
                    <a:pt x="5065" y="10598"/>
                    <a:pt x="3968" y="13663"/>
                    <a:pt x="2614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 rot="5400000">
              <a:off x="2166100" y="4210270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710" y="1"/>
                    <a:pt x="4436" y="856"/>
                    <a:pt x="4920" y="2243"/>
                  </a:cubicBezTo>
                  <a:cubicBezTo>
                    <a:pt x="5388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36" y="12131"/>
                  </a:cubicBezTo>
                  <a:cubicBezTo>
                    <a:pt x="4436" y="13518"/>
                    <a:pt x="3710" y="14373"/>
                    <a:pt x="2856" y="14373"/>
                  </a:cubicBezTo>
                  <a:lnTo>
                    <a:pt x="936" y="14373"/>
                  </a:lnTo>
                  <a:cubicBezTo>
                    <a:pt x="726" y="14373"/>
                    <a:pt x="581" y="14212"/>
                    <a:pt x="581" y="14018"/>
                  </a:cubicBezTo>
                  <a:lnTo>
                    <a:pt x="581" y="11437"/>
                  </a:lnTo>
                  <a:cubicBezTo>
                    <a:pt x="404" y="10776"/>
                    <a:pt x="275" y="10115"/>
                    <a:pt x="194" y="9453"/>
                  </a:cubicBezTo>
                  <a:cubicBezTo>
                    <a:pt x="0" y="7937"/>
                    <a:pt x="0" y="6421"/>
                    <a:pt x="194" y="4921"/>
                  </a:cubicBezTo>
                  <a:cubicBezTo>
                    <a:pt x="275" y="4243"/>
                    <a:pt x="404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36" y="1"/>
                  </a:cubicBezTo>
                  <a:close/>
                  <a:moveTo>
                    <a:pt x="4259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 rot="5400000">
              <a:off x="2185646" y="4132035"/>
              <a:ext cx="246881" cy="690169"/>
            </a:xfrm>
            <a:custGeom>
              <a:avLst/>
              <a:gdLst/>
              <a:ahLst/>
              <a:cxnLst/>
              <a:rect l="l" t="t" r="r" b="b"/>
              <a:pathLst>
                <a:path w="4888" h="13664" extrusionOk="0">
                  <a:moveTo>
                    <a:pt x="2452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 rot="5400000">
              <a:off x="2167337" y="4114533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3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3" y="10857"/>
                    <a:pt x="4872" y="12131"/>
                  </a:cubicBezTo>
                  <a:cubicBezTo>
                    <a:pt x="4372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52" y="14373"/>
                    <a:pt x="1226" y="13518"/>
                    <a:pt x="726" y="12131"/>
                  </a:cubicBezTo>
                  <a:cubicBezTo>
                    <a:pt x="275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75" y="3501"/>
                    <a:pt x="742" y="2243"/>
                  </a:cubicBezTo>
                  <a:cubicBezTo>
                    <a:pt x="1226" y="856"/>
                    <a:pt x="1952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68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68" y="10695"/>
                    <a:pt x="1404" y="11889"/>
                  </a:cubicBezTo>
                  <a:cubicBezTo>
                    <a:pt x="1791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888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0"/>
            <p:cNvSpPr/>
            <p:nvPr/>
          </p:nvSpPr>
          <p:spPr>
            <a:xfrm rot="5400000">
              <a:off x="2181151" y="4122641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9" y="1"/>
                    <a:pt x="5066" y="3065"/>
                    <a:pt x="5066" y="6824"/>
                  </a:cubicBezTo>
                  <a:cubicBezTo>
                    <a:pt x="5066" y="10598"/>
                    <a:pt x="3969" y="13663"/>
                    <a:pt x="2614" y="13663"/>
                  </a:cubicBezTo>
                  <a:lnTo>
                    <a:pt x="695" y="13663"/>
                  </a:lnTo>
                  <a:lnTo>
                    <a:pt x="695" y="11034"/>
                  </a:lnTo>
                  <a:cubicBezTo>
                    <a:pt x="1" y="8276"/>
                    <a:pt x="1" y="5388"/>
                    <a:pt x="695" y="2630"/>
                  </a:cubicBezTo>
                  <a:lnTo>
                    <a:pt x="695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0"/>
            <p:cNvSpPr/>
            <p:nvPr/>
          </p:nvSpPr>
          <p:spPr>
            <a:xfrm rot="5400000">
              <a:off x="2166529" y="4108018"/>
              <a:ext cx="285165" cy="725980"/>
            </a:xfrm>
            <a:custGeom>
              <a:avLst/>
              <a:gdLst/>
              <a:ahLst/>
              <a:cxnLst/>
              <a:rect l="l" t="t" r="r" b="b"/>
              <a:pathLst>
                <a:path w="5646" h="14373" extrusionOk="0">
                  <a:moveTo>
                    <a:pt x="2839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46" y="5259"/>
                    <a:pt x="5646" y="7179"/>
                  </a:cubicBezTo>
                  <a:lnTo>
                    <a:pt x="5646" y="7179"/>
                  </a:lnTo>
                  <a:cubicBezTo>
                    <a:pt x="5646" y="9114"/>
                    <a:pt x="5372" y="10857"/>
                    <a:pt x="4920" y="12131"/>
                  </a:cubicBezTo>
                  <a:cubicBezTo>
                    <a:pt x="4420" y="13518"/>
                    <a:pt x="3694" y="14373"/>
                    <a:pt x="2839" y="14373"/>
                  </a:cubicBezTo>
                  <a:lnTo>
                    <a:pt x="920" y="14373"/>
                  </a:lnTo>
                  <a:cubicBezTo>
                    <a:pt x="710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49" y="162"/>
                    <a:pt x="710" y="1"/>
                    <a:pt x="920" y="1"/>
                  </a:cubicBezTo>
                  <a:close/>
                  <a:moveTo>
                    <a:pt x="4242" y="2469"/>
                  </a:moveTo>
                  <a:cubicBezTo>
                    <a:pt x="3855" y="1388"/>
                    <a:pt x="3355" y="711"/>
                    <a:pt x="2839" y="711"/>
                  </a:cubicBezTo>
                  <a:lnTo>
                    <a:pt x="1274" y="711"/>
                  </a:lnTo>
                  <a:lnTo>
                    <a:pt x="1274" y="2985"/>
                  </a:lnTo>
                  <a:lnTo>
                    <a:pt x="1274" y="2985"/>
                  </a:lnTo>
                  <a:cubicBezTo>
                    <a:pt x="1274" y="3017"/>
                    <a:pt x="1274" y="3049"/>
                    <a:pt x="1258" y="3082"/>
                  </a:cubicBezTo>
                  <a:cubicBezTo>
                    <a:pt x="1081" y="3711"/>
                    <a:pt x="968" y="4356"/>
                    <a:pt x="887" y="5001"/>
                  </a:cubicBezTo>
                  <a:cubicBezTo>
                    <a:pt x="710" y="6453"/>
                    <a:pt x="710" y="7921"/>
                    <a:pt x="887" y="9356"/>
                  </a:cubicBezTo>
                  <a:cubicBezTo>
                    <a:pt x="968" y="10018"/>
                    <a:pt x="1081" y="10663"/>
                    <a:pt x="1258" y="11292"/>
                  </a:cubicBezTo>
                  <a:cubicBezTo>
                    <a:pt x="1274" y="11324"/>
                    <a:pt x="1274" y="11357"/>
                    <a:pt x="1274" y="11389"/>
                  </a:cubicBezTo>
                  <a:lnTo>
                    <a:pt x="1274" y="13663"/>
                  </a:lnTo>
                  <a:lnTo>
                    <a:pt x="2855" y="13663"/>
                  </a:lnTo>
                  <a:cubicBezTo>
                    <a:pt x="3355" y="13663"/>
                    <a:pt x="3855" y="12986"/>
                    <a:pt x="4242" y="11889"/>
                  </a:cubicBezTo>
                  <a:cubicBezTo>
                    <a:pt x="4678" y="10679"/>
                    <a:pt x="4936" y="9034"/>
                    <a:pt x="4936" y="7179"/>
                  </a:cubicBezTo>
                  <a:lnTo>
                    <a:pt x="4936" y="7179"/>
                  </a:lnTo>
                  <a:cubicBezTo>
                    <a:pt x="4936" y="5340"/>
                    <a:pt x="4678" y="3679"/>
                    <a:pt x="4242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0"/>
            <p:cNvSpPr/>
            <p:nvPr/>
          </p:nvSpPr>
          <p:spPr>
            <a:xfrm rot="5400000">
              <a:off x="2185621" y="4029379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53" y="1"/>
                  </a:moveTo>
                  <a:cubicBezTo>
                    <a:pt x="1098" y="1"/>
                    <a:pt x="1" y="3049"/>
                    <a:pt x="1" y="6824"/>
                  </a:cubicBezTo>
                  <a:cubicBezTo>
                    <a:pt x="1" y="10598"/>
                    <a:pt x="1098" y="13663"/>
                    <a:pt x="2453" y="13663"/>
                  </a:cubicBezTo>
                  <a:cubicBezTo>
                    <a:pt x="3808" y="13663"/>
                    <a:pt x="4888" y="10598"/>
                    <a:pt x="4888" y="6824"/>
                  </a:cubicBezTo>
                  <a:cubicBezTo>
                    <a:pt x="4888" y="3049"/>
                    <a:pt x="380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0"/>
            <p:cNvSpPr/>
            <p:nvPr/>
          </p:nvSpPr>
          <p:spPr>
            <a:xfrm rot="5400000">
              <a:off x="2167312" y="4011877"/>
              <a:ext cx="283600" cy="725980"/>
            </a:xfrm>
            <a:custGeom>
              <a:avLst/>
              <a:gdLst/>
              <a:ahLst/>
              <a:cxnLst/>
              <a:rect l="l" t="t" r="r" b="b"/>
              <a:pathLst>
                <a:path w="5615" h="14373" extrusionOk="0">
                  <a:moveTo>
                    <a:pt x="2808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4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4" y="10857"/>
                    <a:pt x="4872" y="12131"/>
                  </a:cubicBezTo>
                  <a:cubicBezTo>
                    <a:pt x="4372" y="13518"/>
                    <a:pt x="3646" y="14373"/>
                    <a:pt x="2808" y="14373"/>
                  </a:cubicBezTo>
                  <a:lnTo>
                    <a:pt x="2808" y="14373"/>
                  </a:lnTo>
                  <a:cubicBezTo>
                    <a:pt x="1969" y="14373"/>
                    <a:pt x="1227" y="13518"/>
                    <a:pt x="743" y="12131"/>
                  </a:cubicBezTo>
                  <a:cubicBezTo>
                    <a:pt x="275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75" y="3501"/>
                    <a:pt x="743" y="2243"/>
                  </a:cubicBezTo>
                  <a:cubicBezTo>
                    <a:pt x="1227" y="856"/>
                    <a:pt x="1969" y="1"/>
                    <a:pt x="2808" y="1"/>
                  </a:cubicBezTo>
                  <a:close/>
                  <a:moveTo>
                    <a:pt x="4195" y="2469"/>
                  </a:moveTo>
                  <a:cubicBezTo>
                    <a:pt x="3808" y="1388"/>
                    <a:pt x="3308" y="711"/>
                    <a:pt x="2808" y="711"/>
                  </a:cubicBezTo>
                  <a:lnTo>
                    <a:pt x="2808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85" y="3679"/>
                    <a:pt x="711" y="5340"/>
                    <a:pt x="711" y="7179"/>
                  </a:cubicBezTo>
                  <a:lnTo>
                    <a:pt x="711" y="7179"/>
                  </a:lnTo>
                  <a:cubicBezTo>
                    <a:pt x="711" y="9034"/>
                    <a:pt x="985" y="10695"/>
                    <a:pt x="1404" y="11889"/>
                  </a:cubicBezTo>
                  <a:cubicBezTo>
                    <a:pt x="1808" y="12986"/>
                    <a:pt x="2291" y="13663"/>
                    <a:pt x="2808" y="13663"/>
                  </a:cubicBezTo>
                  <a:lnTo>
                    <a:pt x="2808" y="13663"/>
                  </a:lnTo>
                  <a:cubicBezTo>
                    <a:pt x="3308" y="13663"/>
                    <a:pt x="3808" y="12986"/>
                    <a:pt x="4195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905" y="5340"/>
                    <a:pt x="4630" y="3679"/>
                    <a:pt x="4195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 rot="5400000">
              <a:off x="2180747" y="4020414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0"/>
            <p:cNvSpPr/>
            <p:nvPr/>
          </p:nvSpPr>
          <p:spPr>
            <a:xfrm rot="5400000">
              <a:off x="2166100" y="4005766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72" y="10857"/>
                    <a:pt x="4920" y="12131"/>
                  </a:cubicBezTo>
                  <a:cubicBezTo>
                    <a:pt x="4420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40" y="1388"/>
                    <a:pt x="3356" y="711"/>
                    <a:pt x="2840" y="711"/>
                  </a:cubicBezTo>
                  <a:lnTo>
                    <a:pt x="1275" y="711"/>
                  </a:lnTo>
                  <a:lnTo>
                    <a:pt x="1275" y="2985"/>
                  </a:lnTo>
                  <a:lnTo>
                    <a:pt x="1275" y="2985"/>
                  </a:lnTo>
                  <a:cubicBezTo>
                    <a:pt x="1275" y="3017"/>
                    <a:pt x="1259" y="3049"/>
                    <a:pt x="1259" y="3082"/>
                  </a:cubicBezTo>
                  <a:cubicBezTo>
                    <a:pt x="1081" y="3711"/>
                    <a:pt x="952" y="4356"/>
                    <a:pt x="872" y="5001"/>
                  </a:cubicBezTo>
                  <a:cubicBezTo>
                    <a:pt x="710" y="6453"/>
                    <a:pt x="710" y="7921"/>
                    <a:pt x="872" y="9356"/>
                  </a:cubicBezTo>
                  <a:cubicBezTo>
                    <a:pt x="952" y="10018"/>
                    <a:pt x="1081" y="10663"/>
                    <a:pt x="1259" y="11292"/>
                  </a:cubicBezTo>
                  <a:cubicBezTo>
                    <a:pt x="1259" y="11324"/>
                    <a:pt x="1275" y="11357"/>
                    <a:pt x="1275" y="11389"/>
                  </a:cubicBezTo>
                  <a:lnTo>
                    <a:pt x="1275" y="13663"/>
                  </a:lnTo>
                  <a:lnTo>
                    <a:pt x="2840" y="13663"/>
                  </a:lnTo>
                  <a:cubicBezTo>
                    <a:pt x="3356" y="13663"/>
                    <a:pt x="3856" y="12986"/>
                    <a:pt x="4243" y="11889"/>
                  </a:cubicBezTo>
                  <a:cubicBezTo>
                    <a:pt x="4662" y="10679"/>
                    <a:pt x="4937" y="9034"/>
                    <a:pt x="4937" y="7179"/>
                  </a:cubicBezTo>
                  <a:lnTo>
                    <a:pt x="4937" y="7179"/>
                  </a:lnTo>
                  <a:cubicBezTo>
                    <a:pt x="4937" y="5340"/>
                    <a:pt x="4679" y="3679"/>
                    <a:pt x="4243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0"/>
            <p:cNvSpPr/>
            <p:nvPr/>
          </p:nvSpPr>
          <p:spPr>
            <a:xfrm rot="5400000">
              <a:off x="2185242" y="3927127"/>
              <a:ext cx="247689" cy="690169"/>
            </a:xfrm>
            <a:custGeom>
              <a:avLst/>
              <a:gdLst/>
              <a:ahLst/>
              <a:cxnLst/>
              <a:rect l="l" t="t" r="r" b="b"/>
              <a:pathLst>
                <a:path w="4904" h="13664" extrusionOk="0">
                  <a:moveTo>
                    <a:pt x="2452" y="1"/>
                  </a:moveTo>
                  <a:cubicBezTo>
                    <a:pt x="3807" y="1"/>
                    <a:pt x="4904" y="3065"/>
                    <a:pt x="4904" y="6824"/>
                  </a:cubicBezTo>
                  <a:cubicBezTo>
                    <a:pt x="4904" y="10598"/>
                    <a:pt x="3807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 rot="5400000">
              <a:off x="2167337" y="3909221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72" y="12131"/>
                  </a:cubicBezTo>
                  <a:cubicBezTo>
                    <a:pt x="4388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3" y="13518"/>
                    <a:pt x="742" y="12131"/>
                  </a:cubicBezTo>
                  <a:cubicBezTo>
                    <a:pt x="291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1" y="3501"/>
                    <a:pt x="742" y="2243"/>
                  </a:cubicBezTo>
                  <a:cubicBezTo>
                    <a:pt x="1243" y="856"/>
                    <a:pt x="1968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20" y="2485"/>
                  </a:cubicBezTo>
                  <a:cubicBezTo>
                    <a:pt x="984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84" y="10695"/>
                    <a:pt x="1420" y="11889"/>
                  </a:cubicBezTo>
                  <a:cubicBezTo>
                    <a:pt x="1807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0"/>
            <p:cNvSpPr/>
            <p:nvPr/>
          </p:nvSpPr>
          <p:spPr>
            <a:xfrm rot="5400000">
              <a:off x="2180747" y="3917783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29" y="1"/>
                  </a:moveTo>
                  <a:cubicBezTo>
                    <a:pt x="3984" y="1"/>
                    <a:pt x="5081" y="3065"/>
                    <a:pt x="5081" y="6824"/>
                  </a:cubicBezTo>
                  <a:cubicBezTo>
                    <a:pt x="5081" y="10598"/>
                    <a:pt x="3984" y="13663"/>
                    <a:pt x="2629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0"/>
            <p:cNvSpPr/>
            <p:nvPr/>
          </p:nvSpPr>
          <p:spPr>
            <a:xfrm rot="5400000">
              <a:off x="2166100" y="3903135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5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20" y="12131"/>
                  </a:cubicBezTo>
                  <a:cubicBezTo>
                    <a:pt x="4436" y="13518"/>
                    <a:pt x="3694" y="14373"/>
                    <a:pt x="2855" y="14373"/>
                  </a:cubicBezTo>
                  <a:lnTo>
                    <a:pt x="920" y="14373"/>
                  </a:lnTo>
                  <a:cubicBezTo>
                    <a:pt x="726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20" y="1"/>
                  </a:cubicBezTo>
                  <a:close/>
                  <a:moveTo>
                    <a:pt x="4259" y="2469"/>
                  </a:moveTo>
                  <a:cubicBezTo>
                    <a:pt x="3855" y="1388"/>
                    <a:pt x="3372" y="711"/>
                    <a:pt x="2855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5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0"/>
            <p:cNvSpPr/>
            <p:nvPr/>
          </p:nvSpPr>
          <p:spPr>
            <a:xfrm rot="5400000">
              <a:off x="2185217" y="3824470"/>
              <a:ext cx="247739" cy="690169"/>
            </a:xfrm>
            <a:custGeom>
              <a:avLst/>
              <a:gdLst/>
              <a:ahLst/>
              <a:cxnLst/>
              <a:rect l="l" t="t" r="r" b="b"/>
              <a:pathLst>
                <a:path w="4905" h="13664" extrusionOk="0">
                  <a:moveTo>
                    <a:pt x="2453" y="1"/>
                  </a:moveTo>
                  <a:cubicBezTo>
                    <a:pt x="3808" y="1"/>
                    <a:pt x="4905" y="3065"/>
                    <a:pt x="4905" y="6824"/>
                  </a:cubicBezTo>
                  <a:cubicBezTo>
                    <a:pt x="4905" y="10598"/>
                    <a:pt x="3808" y="13663"/>
                    <a:pt x="2453" y="13663"/>
                  </a:cubicBezTo>
                  <a:cubicBezTo>
                    <a:pt x="1098" y="13663"/>
                    <a:pt x="1" y="10598"/>
                    <a:pt x="1" y="6824"/>
                  </a:cubicBezTo>
                  <a:cubicBezTo>
                    <a:pt x="1" y="3049"/>
                    <a:pt x="109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0"/>
            <p:cNvSpPr/>
            <p:nvPr/>
          </p:nvSpPr>
          <p:spPr>
            <a:xfrm rot="5400000">
              <a:off x="2167337" y="3806590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71" y="2243"/>
                  </a:cubicBezTo>
                  <a:cubicBezTo>
                    <a:pt x="5339" y="3501"/>
                    <a:pt x="5613" y="5259"/>
                    <a:pt x="5613" y="7179"/>
                  </a:cubicBezTo>
                  <a:lnTo>
                    <a:pt x="5613" y="7179"/>
                  </a:lnTo>
                  <a:cubicBezTo>
                    <a:pt x="5613" y="9114"/>
                    <a:pt x="5339" y="10857"/>
                    <a:pt x="4871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2" y="13518"/>
                    <a:pt x="742" y="12131"/>
                  </a:cubicBezTo>
                  <a:cubicBezTo>
                    <a:pt x="290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0" y="3501"/>
                    <a:pt x="742" y="2243"/>
                  </a:cubicBezTo>
                  <a:cubicBezTo>
                    <a:pt x="1242" y="856"/>
                    <a:pt x="1968" y="1"/>
                    <a:pt x="2807" y="1"/>
                  </a:cubicBezTo>
                  <a:close/>
                  <a:moveTo>
                    <a:pt x="4210" y="2469"/>
                  </a:moveTo>
                  <a:cubicBezTo>
                    <a:pt x="3807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4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4" y="10695"/>
                    <a:pt x="1420" y="11889"/>
                  </a:cubicBezTo>
                  <a:cubicBezTo>
                    <a:pt x="1807" y="12986"/>
                    <a:pt x="2307" y="13663"/>
                    <a:pt x="2807" y="13663"/>
                  </a:cubicBezTo>
                  <a:lnTo>
                    <a:pt x="2807" y="13663"/>
                  </a:lnTo>
                  <a:cubicBezTo>
                    <a:pt x="3323" y="13663"/>
                    <a:pt x="3823" y="12986"/>
                    <a:pt x="4210" y="11889"/>
                  </a:cubicBezTo>
                  <a:cubicBezTo>
                    <a:pt x="4629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29" y="3679"/>
                    <a:pt x="4210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0"/>
            <p:cNvSpPr/>
            <p:nvPr/>
          </p:nvSpPr>
          <p:spPr>
            <a:xfrm rot="5400000">
              <a:off x="2180747" y="3815101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0"/>
            <p:cNvSpPr/>
            <p:nvPr/>
          </p:nvSpPr>
          <p:spPr>
            <a:xfrm rot="5400000">
              <a:off x="2166100" y="3800453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37" y="856"/>
                    <a:pt x="4921" y="2243"/>
                  </a:cubicBezTo>
                  <a:cubicBezTo>
                    <a:pt x="5388" y="3501"/>
                    <a:pt x="5663" y="5259"/>
                    <a:pt x="5663" y="7179"/>
                  </a:cubicBezTo>
                  <a:lnTo>
                    <a:pt x="5663" y="7179"/>
                  </a:lnTo>
                  <a:cubicBezTo>
                    <a:pt x="5663" y="9114"/>
                    <a:pt x="5388" y="10857"/>
                    <a:pt x="4921" y="12131"/>
                  </a:cubicBezTo>
                  <a:cubicBezTo>
                    <a:pt x="4437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8" y="3711"/>
                    <a:pt x="969" y="4356"/>
                    <a:pt x="904" y="5001"/>
                  </a:cubicBezTo>
                  <a:cubicBezTo>
                    <a:pt x="727" y="6453"/>
                    <a:pt x="727" y="7921"/>
                    <a:pt x="904" y="9356"/>
                  </a:cubicBezTo>
                  <a:cubicBezTo>
                    <a:pt x="969" y="10018"/>
                    <a:pt x="1098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43" y="11889"/>
                  </a:cubicBezTo>
                  <a:cubicBezTo>
                    <a:pt x="4679" y="10679"/>
                    <a:pt x="4953" y="9034"/>
                    <a:pt x="4953" y="7179"/>
                  </a:cubicBezTo>
                  <a:lnTo>
                    <a:pt x="4953" y="7179"/>
                  </a:lnTo>
                  <a:cubicBezTo>
                    <a:pt x="4953" y="5340"/>
                    <a:pt x="4679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0"/>
            <p:cNvSpPr/>
            <p:nvPr/>
          </p:nvSpPr>
          <p:spPr>
            <a:xfrm rot="5400000">
              <a:off x="2185621" y="3722243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36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36" y="13663"/>
                  </a:cubicBezTo>
                  <a:cubicBezTo>
                    <a:pt x="1097" y="13663"/>
                    <a:pt x="1" y="10598"/>
                    <a:pt x="1" y="6824"/>
                  </a:cubicBezTo>
                  <a:cubicBezTo>
                    <a:pt x="1" y="3049"/>
                    <a:pt x="1097" y="1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0"/>
            <p:cNvSpPr/>
            <p:nvPr/>
          </p:nvSpPr>
          <p:spPr>
            <a:xfrm rot="5400000">
              <a:off x="2167337" y="3703908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88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88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9" y="14373"/>
                    <a:pt x="1243" y="13518"/>
                    <a:pt x="743" y="12131"/>
                  </a:cubicBezTo>
                  <a:cubicBezTo>
                    <a:pt x="291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91" y="3501"/>
                    <a:pt x="743" y="2243"/>
                  </a:cubicBezTo>
                  <a:cubicBezTo>
                    <a:pt x="1243" y="856"/>
                    <a:pt x="1969" y="1"/>
                    <a:pt x="2807" y="1"/>
                  </a:cubicBezTo>
                  <a:close/>
                  <a:moveTo>
                    <a:pt x="4211" y="2469"/>
                  </a:moveTo>
                  <a:cubicBezTo>
                    <a:pt x="3824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5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5" y="10695"/>
                    <a:pt x="1420" y="11889"/>
                  </a:cubicBezTo>
                  <a:cubicBezTo>
                    <a:pt x="1807" y="12986"/>
                    <a:pt x="2307" y="13663"/>
                    <a:pt x="2823" y="13663"/>
                  </a:cubicBezTo>
                  <a:lnTo>
                    <a:pt x="2823" y="13663"/>
                  </a:lnTo>
                  <a:cubicBezTo>
                    <a:pt x="3323" y="13663"/>
                    <a:pt x="3824" y="12986"/>
                    <a:pt x="4211" y="11889"/>
                  </a:cubicBezTo>
                  <a:cubicBezTo>
                    <a:pt x="4646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46" y="3679"/>
                    <a:pt x="4211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0"/>
            <p:cNvSpPr/>
            <p:nvPr/>
          </p:nvSpPr>
          <p:spPr>
            <a:xfrm rot="5400000">
              <a:off x="1187476" y="4777735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8" y="1"/>
                    <a:pt x="5065" y="3065"/>
                    <a:pt x="5065" y="6824"/>
                  </a:cubicBezTo>
                  <a:cubicBezTo>
                    <a:pt x="5065" y="10598"/>
                    <a:pt x="3968" y="13663"/>
                    <a:pt x="2614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0"/>
            <p:cNvSpPr/>
            <p:nvPr/>
          </p:nvSpPr>
          <p:spPr>
            <a:xfrm rot="5400000">
              <a:off x="1172425" y="4762683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710" y="1"/>
                    <a:pt x="4436" y="856"/>
                    <a:pt x="4920" y="2243"/>
                  </a:cubicBezTo>
                  <a:cubicBezTo>
                    <a:pt x="5388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36" y="12131"/>
                  </a:cubicBezTo>
                  <a:cubicBezTo>
                    <a:pt x="4436" y="13518"/>
                    <a:pt x="3710" y="14373"/>
                    <a:pt x="2856" y="14373"/>
                  </a:cubicBezTo>
                  <a:lnTo>
                    <a:pt x="936" y="14373"/>
                  </a:lnTo>
                  <a:cubicBezTo>
                    <a:pt x="726" y="14373"/>
                    <a:pt x="581" y="14212"/>
                    <a:pt x="581" y="14018"/>
                  </a:cubicBezTo>
                  <a:lnTo>
                    <a:pt x="581" y="11437"/>
                  </a:lnTo>
                  <a:cubicBezTo>
                    <a:pt x="404" y="10776"/>
                    <a:pt x="275" y="10115"/>
                    <a:pt x="194" y="9453"/>
                  </a:cubicBezTo>
                  <a:cubicBezTo>
                    <a:pt x="0" y="7937"/>
                    <a:pt x="0" y="6421"/>
                    <a:pt x="194" y="4921"/>
                  </a:cubicBezTo>
                  <a:cubicBezTo>
                    <a:pt x="275" y="4243"/>
                    <a:pt x="404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36" y="1"/>
                  </a:cubicBezTo>
                  <a:close/>
                  <a:moveTo>
                    <a:pt x="4259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0"/>
            <p:cNvSpPr/>
            <p:nvPr/>
          </p:nvSpPr>
          <p:spPr>
            <a:xfrm rot="5400000">
              <a:off x="1191971" y="4684448"/>
              <a:ext cx="246881" cy="690169"/>
            </a:xfrm>
            <a:custGeom>
              <a:avLst/>
              <a:gdLst/>
              <a:ahLst/>
              <a:cxnLst/>
              <a:rect l="l" t="t" r="r" b="b"/>
              <a:pathLst>
                <a:path w="4888" h="13664" extrusionOk="0">
                  <a:moveTo>
                    <a:pt x="2452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0"/>
            <p:cNvSpPr/>
            <p:nvPr/>
          </p:nvSpPr>
          <p:spPr>
            <a:xfrm rot="5400000">
              <a:off x="1173662" y="4666946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3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3" y="10857"/>
                    <a:pt x="4872" y="12131"/>
                  </a:cubicBezTo>
                  <a:cubicBezTo>
                    <a:pt x="4372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52" y="14373"/>
                    <a:pt x="1226" y="13518"/>
                    <a:pt x="726" y="12131"/>
                  </a:cubicBezTo>
                  <a:cubicBezTo>
                    <a:pt x="275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75" y="3501"/>
                    <a:pt x="742" y="2243"/>
                  </a:cubicBezTo>
                  <a:cubicBezTo>
                    <a:pt x="1226" y="856"/>
                    <a:pt x="1952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68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68" y="10695"/>
                    <a:pt x="1404" y="11889"/>
                  </a:cubicBezTo>
                  <a:cubicBezTo>
                    <a:pt x="1791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888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0"/>
            <p:cNvSpPr/>
            <p:nvPr/>
          </p:nvSpPr>
          <p:spPr>
            <a:xfrm rot="5400000">
              <a:off x="1187476" y="4675053"/>
              <a:ext cx="255871" cy="690169"/>
            </a:xfrm>
            <a:custGeom>
              <a:avLst/>
              <a:gdLst/>
              <a:ahLst/>
              <a:cxnLst/>
              <a:rect l="l" t="t" r="r" b="b"/>
              <a:pathLst>
                <a:path w="5066" h="13664" extrusionOk="0">
                  <a:moveTo>
                    <a:pt x="2614" y="1"/>
                  </a:moveTo>
                  <a:cubicBezTo>
                    <a:pt x="3969" y="1"/>
                    <a:pt x="5066" y="3065"/>
                    <a:pt x="5066" y="6824"/>
                  </a:cubicBezTo>
                  <a:cubicBezTo>
                    <a:pt x="5066" y="10598"/>
                    <a:pt x="3969" y="13663"/>
                    <a:pt x="2614" y="13663"/>
                  </a:cubicBezTo>
                  <a:lnTo>
                    <a:pt x="695" y="13663"/>
                  </a:lnTo>
                  <a:lnTo>
                    <a:pt x="695" y="11034"/>
                  </a:lnTo>
                  <a:cubicBezTo>
                    <a:pt x="1" y="8276"/>
                    <a:pt x="1" y="5388"/>
                    <a:pt x="695" y="2630"/>
                  </a:cubicBezTo>
                  <a:lnTo>
                    <a:pt x="695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0"/>
            <p:cNvSpPr/>
            <p:nvPr/>
          </p:nvSpPr>
          <p:spPr>
            <a:xfrm rot="5400000">
              <a:off x="1172854" y="4660430"/>
              <a:ext cx="285165" cy="725980"/>
            </a:xfrm>
            <a:custGeom>
              <a:avLst/>
              <a:gdLst/>
              <a:ahLst/>
              <a:cxnLst/>
              <a:rect l="l" t="t" r="r" b="b"/>
              <a:pathLst>
                <a:path w="5646" h="14373" extrusionOk="0">
                  <a:moveTo>
                    <a:pt x="2839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46" y="5259"/>
                    <a:pt x="5646" y="7179"/>
                  </a:cubicBezTo>
                  <a:lnTo>
                    <a:pt x="5646" y="7179"/>
                  </a:lnTo>
                  <a:cubicBezTo>
                    <a:pt x="5646" y="9114"/>
                    <a:pt x="5372" y="10857"/>
                    <a:pt x="4920" y="12131"/>
                  </a:cubicBezTo>
                  <a:cubicBezTo>
                    <a:pt x="4420" y="13518"/>
                    <a:pt x="3694" y="14373"/>
                    <a:pt x="2839" y="14373"/>
                  </a:cubicBezTo>
                  <a:lnTo>
                    <a:pt x="920" y="14373"/>
                  </a:lnTo>
                  <a:cubicBezTo>
                    <a:pt x="710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49" y="162"/>
                    <a:pt x="710" y="1"/>
                    <a:pt x="920" y="1"/>
                  </a:cubicBezTo>
                  <a:close/>
                  <a:moveTo>
                    <a:pt x="4242" y="2469"/>
                  </a:moveTo>
                  <a:cubicBezTo>
                    <a:pt x="3855" y="1388"/>
                    <a:pt x="3355" y="711"/>
                    <a:pt x="2839" y="711"/>
                  </a:cubicBezTo>
                  <a:lnTo>
                    <a:pt x="1274" y="711"/>
                  </a:lnTo>
                  <a:lnTo>
                    <a:pt x="1274" y="2985"/>
                  </a:lnTo>
                  <a:lnTo>
                    <a:pt x="1274" y="2985"/>
                  </a:lnTo>
                  <a:cubicBezTo>
                    <a:pt x="1274" y="3017"/>
                    <a:pt x="1274" y="3049"/>
                    <a:pt x="1258" y="3082"/>
                  </a:cubicBezTo>
                  <a:cubicBezTo>
                    <a:pt x="1081" y="3711"/>
                    <a:pt x="968" y="4356"/>
                    <a:pt x="887" y="5001"/>
                  </a:cubicBezTo>
                  <a:cubicBezTo>
                    <a:pt x="710" y="6453"/>
                    <a:pt x="710" y="7921"/>
                    <a:pt x="887" y="9356"/>
                  </a:cubicBezTo>
                  <a:cubicBezTo>
                    <a:pt x="968" y="10018"/>
                    <a:pt x="1081" y="10663"/>
                    <a:pt x="1258" y="11292"/>
                  </a:cubicBezTo>
                  <a:cubicBezTo>
                    <a:pt x="1274" y="11324"/>
                    <a:pt x="1274" y="11357"/>
                    <a:pt x="1274" y="11389"/>
                  </a:cubicBezTo>
                  <a:lnTo>
                    <a:pt x="1274" y="13663"/>
                  </a:lnTo>
                  <a:lnTo>
                    <a:pt x="2855" y="13663"/>
                  </a:lnTo>
                  <a:cubicBezTo>
                    <a:pt x="3355" y="13663"/>
                    <a:pt x="3855" y="12986"/>
                    <a:pt x="4242" y="11889"/>
                  </a:cubicBezTo>
                  <a:cubicBezTo>
                    <a:pt x="4678" y="10679"/>
                    <a:pt x="4936" y="9034"/>
                    <a:pt x="4936" y="7179"/>
                  </a:cubicBezTo>
                  <a:lnTo>
                    <a:pt x="4936" y="7179"/>
                  </a:lnTo>
                  <a:cubicBezTo>
                    <a:pt x="4936" y="5340"/>
                    <a:pt x="4678" y="3679"/>
                    <a:pt x="4242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0"/>
            <p:cNvSpPr/>
            <p:nvPr/>
          </p:nvSpPr>
          <p:spPr>
            <a:xfrm rot="5400000">
              <a:off x="1191946" y="4581791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53" y="1"/>
                  </a:moveTo>
                  <a:cubicBezTo>
                    <a:pt x="1098" y="1"/>
                    <a:pt x="1" y="3049"/>
                    <a:pt x="1" y="6824"/>
                  </a:cubicBezTo>
                  <a:cubicBezTo>
                    <a:pt x="1" y="10598"/>
                    <a:pt x="1098" y="13663"/>
                    <a:pt x="2453" y="13663"/>
                  </a:cubicBezTo>
                  <a:cubicBezTo>
                    <a:pt x="3808" y="13663"/>
                    <a:pt x="4888" y="10598"/>
                    <a:pt x="4888" y="6824"/>
                  </a:cubicBezTo>
                  <a:cubicBezTo>
                    <a:pt x="4888" y="3049"/>
                    <a:pt x="380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0"/>
            <p:cNvSpPr/>
            <p:nvPr/>
          </p:nvSpPr>
          <p:spPr>
            <a:xfrm rot="5400000">
              <a:off x="1173637" y="4564290"/>
              <a:ext cx="283600" cy="725980"/>
            </a:xfrm>
            <a:custGeom>
              <a:avLst/>
              <a:gdLst/>
              <a:ahLst/>
              <a:cxnLst/>
              <a:rect l="l" t="t" r="r" b="b"/>
              <a:pathLst>
                <a:path w="5615" h="14373" extrusionOk="0">
                  <a:moveTo>
                    <a:pt x="2808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24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24" y="10857"/>
                    <a:pt x="4872" y="12131"/>
                  </a:cubicBezTo>
                  <a:cubicBezTo>
                    <a:pt x="4372" y="13518"/>
                    <a:pt x="3646" y="14373"/>
                    <a:pt x="2808" y="14373"/>
                  </a:cubicBezTo>
                  <a:lnTo>
                    <a:pt x="2808" y="14373"/>
                  </a:lnTo>
                  <a:cubicBezTo>
                    <a:pt x="1969" y="14373"/>
                    <a:pt x="1227" y="13518"/>
                    <a:pt x="743" y="12131"/>
                  </a:cubicBezTo>
                  <a:cubicBezTo>
                    <a:pt x="275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75" y="3501"/>
                    <a:pt x="743" y="2243"/>
                  </a:cubicBezTo>
                  <a:cubicBezTo>
                    <a:pt x="1227" y="856"/>
                    <a:pt x="1969" y="1"/>
                    <a:pt x="2808" y="1"/>
                  </a:cubicBezTo>
                  <a:close/>
                  <a:moveTo>
                    <a:pt x="4195" y="2469"/>
                  </a:moveTo>
                  <a:cubicBezTo>
                    <a:pt x="3808" y="1388"/>
                    <a:pt x="3308" y="711"/>
                    <a:pt x="2808" y="711"/>
                  </a:cubicBezTo>
                  <a:lnTo>
                    <a:pt x="2808" y="711"/>
                  </a:lnTo>
                  <a:cubicBezTo>
                    <a:pt x="2291" y="711"/>
                    <a:pt x="1791" y="1388"/>
                    <a:pt x="1404" y="2485"/>
                  </a:cubicBezTo>
                  <a:cubicBezTo>
                    <a:pt x="985" y="3679"/>
                    <a:pt x="711" y="5340"/>
                    <a:pt x="711" y="7179"/>
                  </a:cubicBezTo>
                  <a:lnTo>
                    <a:pt x="711" y="7179"/>
                  </a:lnTo>
                  <a:cubicBezTo>
                    <a:pt x="711" y="9034"/>
                    <a:pt x="985" y="10695"/>
                    <a:pt x="1404" y="11889"/>
                  </a:cubicBezTo>
                  <a:cubicBezTo>
                    <a:pt x="1808" y="12986"/>
                    <a:pt x="2291" y="13663"/>
                    <a:pt x="2808" y="13663"/>
                  </a:cubicBezTo>
                  <a:lnTo>
                    <a:pt x="2808" y="13663"/>
                  </a:lnTo>
                  <a:cubicBezTo>
                    <a:pt x="3308" y="13663"/>
                    <a:pt x="3808" y="12986"/>
                    <a:pt x="4195" y="11889"/>
                  </a:cubicBezTo>
                  <a:cubicBezTo>
                    <a:pt x="4630" y="10695"/>
                    <a:pt x="4888" y="9034"/>
                    <a:pt x="4888" y="7179"/>
                  </a:cubicBezTo>
                  <a:lnTo>
                    <a:pt x="4888" y="7179"/>
                  </a:lnTo>
                  <a:cubicBezTo>
                    <a:pt x="4905" y="5340"/>
                    <a:pt x="4630" y="3679"/>
                    <a:pt x="4195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0"/>
            <p:cNvSpPr/>
            <p:nvPr/>
          </p:nvSpPr>
          <p:spPr>
            <a:xfrm rot="5400000">
              <a:off x="1187072" y="4572826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0"/>
            <p:cNvSpPr/>
            <p:nvPr/>
          </p:nvSpPr>
          <p:spPr>
            <a:xfrm rot="5400000">
              <a:off x="1172425" y="4558178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72" y="10857"/>
                    <a:pt x="4920" y="12131"/>
                  </a:cubicBezTo>
                  <a:cubicBezTo>
                    <a:pt x="4420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40" y="1388"/>
                    <a:pt x="3356" y="711"/>
                    <a:pt x="2840" y="711"/>
                  </a:cubicBezTo>
                  <a:lnTo>
                    <a:pt x="1275" y="711"/>
                  </a:lnTo>
                  <a:lnTo>
                    <a:pt x="1275" y="2985"/>
                  </a:lnTo>
                  <a:lnTo>
                    <a:pt x="1275" y="2985"/>
                  </a:lnTo>
                  <a:cubicBezTo>
                    <a:pt x="1275" y="3017"/>
                    <a:pt x="1259" y="3049"/>
                    <a:pt x="1259" y="3082"/>
                  </a:cubicBezTo>
                  <a:cubicBezTo>
                    <a:pt x="1081" y="3711"/>
                    <a:pt x="952" y="4356"/>
                    <a:pt x="872" y="5001"/>
                  </a:cubicBezTo>
                  <a:cubicBezTo>
                    <a:pt x="710" y="6453"/>
                    <a:pt x="710" y="7921"/>
                    <a:pt x="872" y="9356"/>
                  </a:cubicBezTo>
                  <a:cubicBezTo>
                    <a:pt x="952" y="10018"/>
                    <a:pt x="1081" y="10663"/>
                    <a:pt x="1259" y="11292"/>
                  </a:cubicBezTo>
                  <a:cubicBezTo>
                    <a:pt x="1259" y="11324"/>
                    <a:pt x="1275" y="11357"/>
                    <a:pt x="1275" y="11389"/>
                  </a:cubicBezTo>
                  <a:lnTo>
                    <a:pt x="1275" y="13663"/>
                  </a:lnTo>
                  <a:lnTo>
                    <a:pt x="2840" y="13663"/>
                  </a:lnTo>
                  <a:cubicBezTo>
                    <a:pt x="3356" y="13663"/>
                    <a:pt x="3856" y="12986"/>
                    <a:pt x="4243" y="11889"/>
                  </a:cubicBezTo>
                  <a:cubicBezTo>
                    <a:pt x="4662" y="10679"/>
                    <a:pt x="4937" y="9034"/>
                    <a:pt x="4937" y="7179"/>
                  </a:cubicBezTo>
                  <a:lnTo>
                    <a:pt x="4937" y="7179"/>
                  </a:lnTo>
                  <a:cubicBezTo>
                    <a:pt x="4937" y="5340"/>
                    <a:pt x="4679" y="3679"/>
                    <a:pt x="4243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0"/>
            <p:cNvSpPr/>
            <p:nvPr/>
          </p:nvSpPr>
          <p:spPr>
            <a:xfrm rot="5400000">
              <a:off x="1191567" y="4479539"/>
              <a:ext cx="247689" cy="690169"/>
            </a:xfrm>
            <a:custGeom>
              <a:avLst/>
              <a:gdLst/>
              <a:ahLst/>
              <a:cxnLst/>
              <a:rect l="l" t="t" r="r" b="b"/>
              <a:pathLst>
                <a:path w="4904" h="13664" extrusionOk="0">
                  <a:moveTo>
                    <a:pt x="2452" y="1"/>
                  </a:moveTo>
                  <a:cubicBezTo>
                    <a:pt x="3807" y="1"/>
                    <a:pt x="4904" y="3065"/>
                    <a:pt x="4904" y="6824"/>
                  </a:cubicBezTo>
                  <a:cubicBezTo>
                    <a:pt x="4904" y="10598"/>
                    <a:pt x="3807" y="13663"/>
                    <a:pt x="2452" y="13663"/>
                  </a:cubicBezTo>
                  <a:cubicBezTo>
                    <a:pt x="1097" y="13663"/>
                    <a:pt x="0" y="10598"/>
                    <a:pt x="0" y="6824"/>
                  </a:cubicBezTo>
                  <a:cubicBezTo>
                    <a:pt x="0" y="3049"/>
                    <a:pt x="1097" y="1"/>
                    <a:pt x="2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0"/>
            <p:cNvSpPr/>
            <p:nvPr/>
          </p:nvSpPr>
          <p:spPr>
            <a:xfrm rot="5400000">
              <a:off x="1173662" y="4461633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46" y="1"/>
                    <a:pt x="4372" y="856"/>
                    <a:pt x="4872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72" y="12131"/>
                  </a:cubicBezTo>
                  <a:cubicBezTo>
                    <a:pt x="4388" y="13518"/>
                    <a:pt x="3646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3" y="13518"/>
                    <a:pt x="742" y="12131"/>
                  </a:cubicBezTo>
                  <a:cubicBezTo>
                    <a:pt x="291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1" y="3501"/>
                    <a:pt x="742" y="2243"/>
                  </a:cubicBezTo>
                  <a:cubicBezTo>
                    <a:pt x="1243" y="856"/>
                    <a:pt x="1968" y="1"/>
                    <a:pt x="2807" y="1"/>
                  </a:cubicBezTo>
                  <a:close/>
                  <a:moveTo>
                    <a:pt x="4194" y="2469"/>
                  </a:moveTo>
                  <a:cubicBezTo>
                    <a:pt x="3807" y="1388"/>
                    <a:pt x="3307" y="711"/>
                    <a:pt x="2807" y="711"/>
                  </a:cubicBezTo>
                  <a:lnTo>
                    <a:pt x="2807" y="711"/>
                  </a:lnTo>
                  <a:cubicBezTo>
                    <a:pt x="2291" y="711"/>
                    <a:pt x="1791" y="1388"/>
                    <a:pt x="1420" y="2485"/>
                  </a:cubicBezTo>
                  <a:cubicBezTo>
                    <a:pt x="984" y="3679"/>
                    <a:pt x="710" y="5340"/>
                    <a:pt x="710" y="7179"/>
                  </a:cubicBezTo>
                  <a:lnTo>
                    <a:pt x="710" y="7179"/>
                  </a:lnTo>
                  <a:cubicBezTo>
                    <a:pt x="710" y="9034"/>
                    <a:pt x="984" y="10695"/>
                    <a:pt x="1420" y="11889"/>
                  </a:cubicBezTo>
                  <a:cubicBezTo>
                    <a:pt x="1807" y="12986"/>
                    <a:pt x="2291" y="13663"/>
                    <a:pt x="2807" y="13663"/>
                  </a:cubicBezTo>
                  <a:lnTo>
                    <a:pt x="2807" y="13663"/>
                  </a:lnTo>
                  <a:cubicBezTo>
                    <a:pt x="3307" y="13663"/>
                    <a:pt x="3807" y="12986"/>
                    <a:pt x="4194" y="11889"/>
                  </a:cubicBezTo>
                  <a:cubicBezTo>
                    <a:pt x="4630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30" y="3679"/>
                    <a:pt x="4194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0"/>
            <p:cNvSpPr/>
            <p:nvPr/>
          </p:nvSpPr>
          <p:spPr>
            <a:xfrm rot="5400000">
              <a:off x="1187072" y="4470195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29" y="1"/>
                  </a:moveTo>
                  <a:cubicBezTo>
                    <a:pt x="3984" y="1"/>
                    <a:pt x="5081" y="3065"/>
                    <a:pt x="5081" y="6824"/>
                  </a:cubicBezTo>
                  <a:cubicBezTo>
                    <a:pt x="5081" y="10598"/>
                    <a:pt x="3984" y="13663"/>
                    <a:pt x="2629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0" y="8276"/>
                    <a:pt x="0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0"/>
            <p:cNvSpPr/>
            <p:nvPr/>
          </p:nvSpPr>
          <p:spPr>
            <a:xfrm rot="5400000">
              <a:off x="1172425" y="4455547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5" y="1"/>
                  </a:moveTo>
                  <a:cubicBezTo>
                    <a:pt x="3694" y="1"/>
                    <a:pt x="4420" y="856"/>
                    <a:pt x="4920" y="2243"/>
                  </a:cubicBezTo>
                  <a:cubicBezTo>
                    <a:pt x="5372" y="3501"/>
                    <a:pt x="5662" y="5259"/>
                    <a:pt x="5662" y="7179"/>
                  </a:cubicBezTo>
                  <a:lnTo>
                    <a:pt x="5662" y="7179"/>
                  </a:lnTo>
                  <a:cubicBezTo>
                    <a:pt x="5662" y="9114"/>
                    <a:pt x="5388" y="10857"/>
                    <a:pt x="4920" y="12131"/>
                  </a:cubicBezTo>
                  <a:cubicBezTo>
                    <a:pt x="4436" y="13518"/>
                    <a:pt x="3694" y="14373"/>
                    <a:pt x="2855" y="14373"/>
                  </a:cubicBezTo>
                  <a:lnTo>
                    <a:pt x="920" y="14373"/>
                  </a:lnTo>
                  <a:cubicBezTo>
                    <a:pt x="726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7" y="10776"/>
                    <a:pt x="258" y="10115"/>
                    <a:pt x="178" y="9453"/>
                  </a:cubicBezTo>
                  <a:cubicBezTo>
                    <a:pt x="0" y="7937"/>
                    <a:pt x="0" y="6421"/>
                    <a:pt x="178" y="4921"/>
                  </a:cubicBezTo>
                  <a:cubicBezTo>
                    <a:pt x="258" y="4243"/>
                    <a:pt x="387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6" y="1"/>
                    <a:pt x="920" y="1"/>
                  </a:cubicBezTo>
                  <a:close/>
                  <a:moveTo>
                    <a:pt x="4259" y="2469"/>
                  </a:moveTo>
                  <a:cubicBezTo>
                    <a:pt x="3855" y="1388"/>
                    <a:pt x="3372" y="711"/>
                    <a:pt x="2855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7" y="3711"/>
                    <a:pt x="968" y="4356"/>
                    <a:pt x="904" y="5001"/>
                  </a:cubicBezTo>
                  <a:cubicBezTo>
                    <a:pt x="726" y="6453"/>
                    <a:pt x="726" y="7921"/>
                    <a:pt x="904" y="9356"/>
                  </a:cubicBezTo>
                  <a:cubicBezTo>
                    <a:pt x="968" y="10018"/>
                    <a:pt x="1097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5" y="13663"/>
                  </a:lnTo>
                  <a:cubicBezTo>
                    <a:pt x="3372" y="13663"/>
                    <a:pt x="3872" y="12986"/>
                    <a:pt x="4259" y="11889"/>
                  </a:cubicBezTo>
                  <a:cubicBezTo>
                    <a:pt x="4678" y="10679"/>
                    <a:pt x="4952" y="9034"/>
                    <a:pt x="4952" y="7179"/>
                  </a:cubicBezTo>
                  <a:lnTo>
                    <a:pt x="4952" y="7179"/>
                  </a:lnTo>
                  <a:cubicBezTo>
                    <a:pt x="4952" y="5340"/>
                    <a:pt x="4678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0"/>
            <p:cNvSpPr/>
            <p:nvPr/>
          </p:nvSpPr>
          <p:spPr>
            <a:xfrm rot="5400000">
              <a:off x="1191542" y="4376883"/>
              <a:ext cx="247739" cy="690169"/>
            </a:xfrm>
            <a:custGeom>
              <a:avLst/>
              <a:gdLst/>
              <a:ahLst/>
              <a:cxnLst/>
              <a:rect l="l" t="t" r="r" b="b"/>
              <a:pathLst>
                <a:path w="4905" h="13664" extrusionOk="0">
                  <a:moveTo>
                    <a:pt x="2453" y="1"/>
                  </a:moveTo>
                  <a:cubicBezTo>
                    <a:pt x="3808" y="1"/>
                    <a:pt x="4905" y="3065"/>
                    <a:pt x="4905" y="6824"/>
                  </a:cubicBezTo>
                  <a:cubicBezTo>
                    <a:pt x="4905" y="10598"/>
                    <a:pt x="3808" y="13663"/>
                    <a:pt x="2453" y="13663"/>
                  </a:cubicBezTo>
                  <a:cubicBezTo>
                    <a:pt x="1098" y="13663"/>
                    <a:pt x="1" y="10598"/>
                    <a:pt x="1" y="6824"/>
                  </a:cubicBezTo>
                  <a:cubicBezTo>
                    <a:pt x="1" y="3049"/>
                    <a:pt x="1098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0"/>
            <p:cNvSpPr/>
            <p:nvPr/>
          </p:nvSpPr>
          <p:spPr>
            <a:xfrm rot="5400000">
              <a:off x="1173662" y="4359002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71" y="2243"/>
                  </a:cubicBezTo>
                  <a:cubicBezTo>
                    <a:pt x="5339" y="3501"/>
                    <a:pt x="5613" y="5259"/>
                    <a:pt x="5613" y="7179"/>
                  </a:cubicBezTo>
                  <a:lnTo>
                    <a:pt x="5613" y="7179"/>
                  </a:lnTo>
                  <a:cubicBezTo>
                    <a:pt x="5613" y="9114"/>
                    <a:pt x="5339" y="10857"/>
                    <a:pt x="4871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8" y="14373"/>
                    <a:pt x="1242" y="13518"/>
                    <a:pt x="742" y="12131"/>
                  </a:cubicBezTo>
                  <a:cubicBezTo>
                    <a:pt x="290" y="10857"/>
                    <a:pt x="0" y="9114"/>
                    <a:pt x="0" y="7179"/>
                  </a:cubicBezTo>
                  <a:lnTo>
                    <a:pt x="0" y="7179"/>
                  </a:lnTo>
                  <a:cubicBezTo>
                    <a:pt x="0" y="5259"/>
                    <a:pt x="290" y="3501"/>
                    <a:pt x="742" y="2243"/>
                  </a:cubicBezTo>
                  <a:cubicBezTo>
                    <a:pt x="1242" y="856"/>
                    <a:pt x="1968" y="1"/>
                    <a:pt x="2807" y="1"/>
                  </a:cubicBezTo>
                  <a:close/>
                  <a:moveTo>
                    <a:pt x="4210" y="2469"/>
                  </a:moveTo>
                  <a:cubicBezTo>
                    <a:pt x="3807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4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4" y="10695"/>
                    <a:pt x="1420" y="11889"/>
                  </a:cubicBezTo>
                  <a:cubicBezTo>
                    <a:pt x="1807" y="12986"/>
                    <a:pt x="2307" y="13663"/>
                    <a:pt x="2807" y="13663"/>
                  </a:cubicBezTo>
                  <a:lnTo>
                    <a:pt x="2807" y="13663"/>
                  </a:lnTo>
                  <a:cubicBezTo>
                    <a:pt x="3323" y="13663"/>
                    <a:pt x="3823" y="12986"/>
                    <a:pt x="4210" y="11889"/>
                  </a:cubicBezTo>
                  <a:cubicBezTo>
                    <a:pt x="4629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29" y="3679"/>
                    <a:pt x="4210" y="2469"/>
                  </a:cubicBezTo>
                  <a:close/>
                </a:path>
              </a:pathLst>
            </a:custGeom>
            <a:solidFill>
              <a:srgbClr val="242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0"/>
            <p:cNvSpPr/>
            <p:nvPr/>
          </p:nvSpPr>
          <p:spPr>
            <a:xfrm rot="5400000">
              <a:off x="1187072" y="4367514"/>
              <a:ext cx="256679" cy="690169"/>
            </a:xfrm>
            <a:custGeom>
              <a:avLst/>
              <a:gdLst/>
              <a:ahLst/>
              <a:cxnLst/>
              <a:rect l="l" t="t" r="r" b="b"/>
              <a:pathLst>
                <a:path w="5082" h="13664" extrusionOk="0">
                  <a:moveTo>
                    <a:pt x="2630" y="1"/>
                  </a:moveTo>
                  <a:cubicBezTo>
                    <a:pt x="3985" y="1"/>
                    <a:pt x="5082" y="3065"/>
                    <a:pt x="5082" y="6824"/>
                  </a:cubicBezTo>
                  <a:cubicBezTo>
                    <a:pt x="5082" y="10598"/>
                    <a:pt x="3985" y="13663"/>
                    <a:pt x="2630" y="13663"/>
                  </a:cubicBezTo>
                  <a:lnTo>
                    <a:pt x="694" y="13663"/>
                  </a:lnTo>
                  <a:lnTo>
                    <a:pt x="694" y="11034"/>
                  </a:lnTo>
                  <a:cubicBezTo>
                    <a:pt x="1" y="8276"/>
                    <a:pt x="1" y="5388"/>
                    <a:pt x="694" y="2630"/>
                  </a:cubicBezTo>
                  <a:lnTo>
                    <a:pt x="694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0"/>
            <p:cNvSpPr/>
            <p:nvPr/>
          </p:nvSpPr>
          <p:spPr>
            <a:xfrm rot="5400000">
              <a:off x="1172425" y="4352866"/>
              <a:ext cx="286024" cy="725980"/>
            </a:xfrm>
            <a:custGeom>
              <a:avLst/>
              <a:gdLst/>
              <a:ahLst/>
              <a:cxnLst/>
              <a:rect l="l" t="t" r="r" b="b"/>
              <a:pathLst>
                <a:path w="5663" h="14373" extrusionOk="0">
                  <a:moveTo>
                    <a:pt x="2856" y="1"/>
                  </a:moveTo>
                  <a:cubicBezTo>
                    <a:pt x="3695" y="1"/>
                    <a:pt x="4437" y="856"/>
                    <a:pt x="4921" y="2243"/>
                  </a:cubicBezTo>
                  <a:cubicBezTo>
                    <a:pt x="5388" y="3501"/>
                    <a:pt x="5663" y="5259"/>
                    <a:pt x="5663" y="7179"/>
                  </a:cubicBezTo>
                  <a:lnTo>
                    <a:pt x="5663" y="7179"/>
                  </a:lnTo>
                  <a:cubicBezTo>
                    <a:pt x="5663" y="9114"/>
                    <a:pt x="5388" y="10857"/>
                    <a:pt x="4921" y="12131"/>
                  </a:cubicBezTo>
                  <a:cubicBezTo>
                    <a:pt x="4437" y="13518"/>
                    <a:pt x="3695" y="14373"/>
                    <a:pt x="2856" y="14373"/>
                  </a:cubicBezTo>
                  <a:lnTo>
                    <a:pt x="920" y="14373"/>
                  </a:lnTo>
                  <a:cubicBezTo>
                    <a:pt x="727" y="14373"/>
                    <a:pt x="565" y="14212"/>
                    <a:pt x="565" y="14018"/>
                  </a:cubicBezTo>
                  <a:lnTo>
                    <a:pt x="565" y="11437"/>
                  </a:lnTo>
                  <a:cubicBezTo>
                    <a:pt x="388" y="10776"/>
                    <a:pt x="259" y="10115"/>
                    <a:pt x="178" y="9453"/>
                  </a:cubicBezTo>
                  <a:cubicBezTo>
                    <a:pt x="1" y="7937"/>
                    <a:pt x="1" y="6421"/>
                    <a:pt x="178" y="4921"/>
                  </a:cubicBezTo>
                  <a:cubicBezTo>
                    <a:pt x="259" y="4243"/>
                    <a:pt x="388" y="3582"/>
                    <a:pt x="565" y="2937"/>
                  </a:cubicBezTo>
                  <a:lnTo>
                    <a:pt x="565" y="356"/>
                  </a:lnTo>
                  <a:cubicBezTo>
                    <a:pt x="565" y="162"/>
                    <a:pt x="727" y="1"/>
                    <a:pt x="920" y="1"/>
                  </a:cubicBezTo>
                  <a:close/>
                  <a:moveTo>
                    <a:pt x="4243" y="2469"/>
                  </a:moveTo>
                  <a:cubicBezTo>
                    <a:pt x="3856" y="1388"/>
                    <a:pt x="3372" y="711"/>
                    <a:pt x="2856" y="711"/>
                  </a:cubicBezTo>
                  <a:lnTo>
                    <a:pt x="1291" y="711"/>
                  </a:lnTo>
                  <a:lnTo>
                    <a:pt x="1291" y="2985"/>
                  </a:lnTo>
                  <a:lnTo>
                    <a:pt x="1291" y="2985"/>
                  </a:lnTo>
                  <a:cubicBezTo>
                    <a:pt x="1291" y="3017"/>
                    <a:pt x="1275" y="3049"/>
                    <a:pt x="1275" y="3082"/>
                  </a:cubicBezTo>
                  <a:cubicBezTo>
                    <a:pt x="1098" y="3711"/>
                    <a:pt x="969" y="4356"/>
                    <a:pt x="904" y="5001"/>
                  </a:cubicBezTo>
                  <a:cubicBezTo>
                    <a:pt x="727" y="6453"/>
                    <a:pt x="727" y="7921"/>
                    <a:pt x="904" y="9356"/>
                  </a:cubicBezTo>
                  <a:cubicBezTo>
                    <a:pt x="969" y="10018"/>
                    <a:pt x="1098" y="10663"/>
                    <a:pt x="1275" y="11292"/>
                  </a:cubicBezTo>
                  <a:cubicBezTo>
                    <a:pt x="1275" y="11324"/>
                    <a:pt x="1291" y="11357"/>
                    <a:pt x="1291" y="11389"/>
                  </a:cubicBezTo>
                  <a:lnTo>
                    <a:pt x="1291" y="13663"/>
                  </a:lnTo>
                  <a:lnTo>
                    <a:pt x="2856" y="13663"/>
                  </a:lnTo>
                  <a:cubicBezTo>
                    <a:pt x="3372" y="13663"/>
                    <a:pt x="3872" y="12986"/>
                    <a:pt x="4243" y="11889"/>
                  </a:cubicBezTo>
                  <a:cubicBezTo>
                    <a:pt x="4679" y="10679"/>
                    <a:pt x="4953" y="9034"/>
                    <a:pt x="4953" y="7179"/>
                  </a:cubicBezTo>
                  <a:lnTo>
                    <a:pt x="4953" y="7179"/>
                  </a:lnTo>
                  <a:cubicBezTo>
                    <a:pt x="4953" y="5340"/>
                    <a:pt x="4679" y="3679"/>
                    <a:pt x="4259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0"/>
            <p:cNvSpPr/>
            <p:nvPr/>
          </p:nvSpPr>
          <p:spPr>
            <a:xfrm rot="5400000">
              <a:off x="1191946" y="4274656"/>
              <a:ext cx="246931" cy="690169"/>
            </a:xfrm>
            <a:custGeom>
              <a:avLst/>
              <a:gdLst/>
              <a:ahLst/>
              <a:cxnLst/>
              <a:rect l="l" t="t" r="r" b="b"/>
              <a:pathLst>
                <a:path w="4889" h="13664" extrusionOk="0">
                  <a:moveTo>
                    <a:pt x="2436" y="1"/>
                  </a:moveTo>
                  <a:cubicBezTo>
                    <a:pt x="3791" y="1"/>
                    <a:pt x="4888" y="3065"/>
                    <a:pt x="4888" y="6824"/>
                  </a:cubicBezTo>
                  <a:cubicBezTo>
                    <a:pt x="4888" y="10598"/>
                    <a:pt x="3791" y="13663"/>
                    <a:pt x="2436" y="13663"/>
                  </a:cubicBezTo>
                  <a:cubicBezTo>
                    <a:pt x="1097" y="13663"/>
                    <a:pt x="1" y="10598"/>
                    <a:pt x="1" y="6824"/>
                  </a:cubicBezTo>
                  <a:cubicBezTo>
                    <a:pt x="1" y="3049"/>
                    <a:pt x="1097" y="1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0"/>
            <p:cNvSpPr/>
            <p:nvPr/>
          </p:nvSpPr>
          <p:spPr>
            <a:xfrm rot="5400000">
              <a:off x="1173662" y="4256321"/>
              <a:ext cx="283549" cy="725980"/>
            </a:xfrm>
            <a:custGeom>
              <a:avLst/>
              <a:gdLst/>
              <a:ahLst/>
              <a:cxnLst/>
              <a:rect l="l" t="t" r="r" b="b"/>
              <a:pathLst>
                <a:path w="5614" h="14373" extrusionOk="0">
                  <a:moveTo>
                    <a:pt x="2807" y="1"/>
                  </a:moveTo>
                  <a:cubicBezTo>
                    <a:pt x="3662" y="1"/>
                    <a:pt x="4388" y="856"/>
                    <a:pt x="4888" y="2243"/>
                  </a:cubicBezTo>
                  <a:cubicBezTo>
                    <a:pt x="5340" y="3501"/>
                    <a:pt x="5614" y="5259"/>
                    <a:pt x="5614" y="7179"/>
                  </a:cubicBezTo>
                  <a:lnTo>
                    <a:pt x="5614" y="7179"/>
                  </a:lnTo>
                  <a:cubicBezTo>
                    <a:pt x="5614" y="9114"/>
                    <a:pt x="5340" y="10857"/>
                    <a:pt x="4888" y="12131"/>
                  </a:cubicBezTo>
                  <a:cubicBezTo>
                    <a:pt x="4388" y="13518"/>
                    <a:pt x="3662" y="14373"/>
                    <a:pt x="2807" y="14373"/>
                  </a:cubicBezTo>
                  <a:lnTo>
                    <a:pt x="2807" y="14373"/>
                  </a:lnTo>
                  <a:cubicBezTo>
                    <a:pt x="1969" y="14373"/>
                    <a:pt x="1243" y="13518"/>
                    <a:pt x="743" y="12131"/>
                  </a:cubicBezTo>
                  <a:cubicBezTo>
                    <a:pt x="291" y="10857"/>
                    <a:pt x="1" y="9114"/>
                    <a:pt x="1" y="7179"/>
                  </a:cubicBezTo>
                  <a:lnTo>
                    <a:pt x="1" y="7179"/>
                  </a:lnTo>
                  <a:cubicBezTo>
                    <a:pt x="1" y="5259"/>
                    <a:pt x="291" y="3501"/>
                    <a:pt x="743" y="2243"/>
                  </a:cubicBezTo>
                  <a:cubicBezTo>
                    <a:pt x="1243" y="856"/>
                    <a:pt x="1969" y="1"/>
                    <a:pt x="2807" y="1"/>
                  </a:cubicBezTo>
                  <a:close/>
                  <a:moveTo>
                    <a:pt x="4211" y="2469"/>
                  </a:moveTo>
                  <a:cubicBezTo>
                    <a:pt x="3824" y="1388"/>
                    <a:pt x="3323" y="711"/>
                    <a:pt x="2807" y="711"/>
                  </a:cubicBezTo>
                  <a:lnTo>
                    <a:pt x="2807" y="711"/>
                  </a:lnTo>
                  <a:cubicBezTo>
                    <a:pt x="2307" y="711"/>
                    <a:pt x="1807" y="1388"/>
                    <a:pt x="1420" y="2485"/>
                  </a:cubicBezTo>
                  <a:cubicBezTo>
                    <a:pt x="985" y="3679"/>
                    <a:pt x="726" y="5340"/>
                    <a:pt x="726" y="7179"/>
                  </a:cubicBezTo>
                  <a:lnTo>
                    <a:pt x="726" y="7179"/>
                  </a:lnTo>
                  <a:cubicBezTo>
                    <a:pt x="726" y="9034"/>
                    <a:pt x="985" y="10695"/>
                    <a:pt x="1420" y="11889"/>
                  </a:cubicBezTo>
                  <a:cubicBezTo>
                    <a:pt x="1807" y="12986"/>
                    <a:pt x="2307" y="13663"/>
                    <a:pt x="2823" y="13663"/>
                  </a:cubicBezTo>
                  <a:lnTo>
                    <a:pt x="2823" y="13663"/>
                  </a:lnTo>
                  <a:cubicBezTo>
                    <a:pt x="3323" y="13663"/>
                    <a:pt x="3824" y="12986"/>
                    <a:pt x="4211" y="11889"/>
                  </a:cubicBezTo>
                  <a:cubicBezTo>
                    <a:pt x="4646" y="10695"/>
                    <a:pt x="4904" y="9034"/>
                    <a:pt x="4904" y="7179"/>
                  </a:cubicBezTo>
                  <a:lnTo>
                    <a:pt x="4904" y="7179"/>
                  </a:lnTo>
                  <a:cubicBezTo>
                    <a:pt x="4904" y="5340"/>
                    <a:pt x="4646" y="3679"/>
                    <a:pt x="4211" y="24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-9867" y="0"/>
            <a:ext cx="12201851" cy="6858000"/>
            <a:chOff x="-7400" y="0"/>
            <a:chExt cx="9151388" cy="5143500"/>
          </a:xfrm>
        </p:grpSpPr>
        <p:sp>
          <p:nvSpPr>
            <p:cNvPr id="335" name="Google Shape;335;p10"/>
            <p:cNvSpPr/>
            <p:nvPr/>
          </p:nvSpPr>
          <p:spPr>
            <a:xfrm>
              <a:off x="-7400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9025488" y="0"/>
              <a:ext cx="118500" cy="5143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0"/>
            <p:cNvSpPr/>
            <p:nvPr/>
          </p:nvSpPr>
          <p:spPr>
            <a:xfrm rot="-5400000">
              <a:off x="4507060" y="-45070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0"/>
            <p:cNvSpPr/>
            <p:nvPr/>
          </p:nvSpPr>
          <p:spPr>
            <a:xfrm rot="-5400000">
              <a:off x="4507060" y="517950"/>
              <a:ext cx="118500" cy="9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1273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fortaa"/>
              <a:buNone/>
              <a:defRPr sz="35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2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53466C-7BD7-4789-8566-A7DDCEABA37F}"/>
              </a:ext>
            </a:extLst>
          </p:cNvPr>
          <p:cNvSpPr txBox="1"/>
          <p:nvPr/>
        </p:nvSpPr>
        <p:spPr>
          <a:xfrm>
            <a:off x="2951745" y="343363"/>
            <a:ext cx="57952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D775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bas Neue" panose="020B0604020202020204" charset="-18"/>
                <a:ea typeface="+mn-ea"/>
                <a:cs typeface="+mn-cs"/>
              </a:rPr>
              <a:t>PROJEKT MOBILNOSTI U SVRHU UČENJA ERASMUS+ KA1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D77552"/>
                </a:solidFill>
                <a:effectLst/>
                <a:uLnTx/>
                <a:uFillTx/>
                <a:latin typeface="Bebas Neue" panose="020B0604020202020204" charset="-18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D77552"/>
              </a:solidFill>
              <a:effectLst/>
              <a:uLnTx/>
              <a:uFillTx/>
              <a:latin typeface="Bebas Neue" panose="020B0604020202020204" charset="-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D77552"/>
                </a:solidFill>
                <a:effectLst/>
                <a:uLnTx/>
                <a:uFillTx/>
                <a:latin typeface="Bebas Neue" panose="020B0604020202020204" charset="-18"/>
                <a:ea typeface="+mn-ea"/>
                <a:cs typeface="+mn-cs"/>
              </a:rPr>
              <a:t>„Stekni vještine, otvori se za svijet”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b="1" i="0" u="none" strike="noStrike" kern="1200" cap="none" spc="0" normalizeH="0" baseline="0" noProof="0" dirty="0">
              <a:ln>
                <a:noFill/>
              </a:ln>
              <a:solidFill>
                <a:srgbClr val="D77552"/>
              </a:solidFill>
              <a:effectLst/>
              <a:uLnTx/>
              <a:uFillTx/>
              <a:latin typeface="Bebas Neue" panose="020B0604020202020204" charset="-18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D77552"/>
                </a:solidFill>
                <a:effectLst/>
                <a:uLnTx/>
                <a:uFillTx/>
                <a:latin typeface="Bebas Neue" panose="020B0604020202020204" charset="-18"/>
                <a:ea typeface="+mn-ea"/>
                <a:cs typeface="+mn-cs"/>
              </a:rPr>
              <a:t>2. do 16. travnja 2022., Dublin, Irska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D77552"/>
              </a:solidFill>
              <a:effectLst/>
              <a:uLnTx/>
              <a:uFillTx/>
              <a:latin typeface="Bebas Neue" panose="020B0604020202020204" charset="-18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7A8DC-331B-48FD-A7E9-56672236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958" y="136905"/>
            <a:ext cx="2239877" cy="881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0C911-56F1-4484-9DC9-C46022FC6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57" y="1018664"/>
            <a:ext cx="2239877" cy="1169551"/>
          </a:xfrm>
          <a:prstGeom prst="rect">
            <a:avLst/>
          </a:prstGeom>
        </p:spPr>
      </p:pic>
      <p:pic>
        <p:nvPicPr>
          <p:cNvPr id="11" name="Picture 10" descr="A group of people posing for a photo on a rocky beach&#10;&#10;Description automatically generated">
            <a:extLst>
              <a:ext uri="{FF2B5EF4-FFF2-40B4-BE49-F238E27FC236}">
                <a16:creationId xmlns:a16="http://schemas.microsoft.com/office/drawing/2014/main" id="{B404D1B5-AA45-4EBC-87C0-C188013A5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0" y="2255451"/>
            <a:ext cx="2791327" cy="2093495"/>
          </a:xfrm>
          <a:prstGeom prst="rect">
            <a:avLst/>
          </a:prstGeom>
        </p:spPr>
      </p:pic>
      <p:pic>
        <p:nvPicPr>
          <p:cNvPr id="13" name="Picture 12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F35F7E39-656E-4DB2-9F1F-6074E58BA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19" y="2255450"/>
            <a:ext cx="2791326" cy="2093495"/>
          </a:xfrm>
          <a:prstGeom prst="rect">
            <a:avLst/>
          </a:prstGeom>
        </p:spPr>
      </p:pic>
      <p:pic>
        <p:nvPicPr>
          <p:cNvPr id="15" name="Picture 14" descr="A picture containing person&#10;&#10;Description automatically generated">
            <a:extLst>
              <a:ext uri="{FF2B5EF4-FFF2-40B4-BE49-F238E27FC236}">
                <a16:creationId xmlns:a16="http://schemas.microsoft.com/office/drawing/2014/main" id="{B2C3F4BD-706A-402E-8D78-F7EC11279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7" y="2255450"/>
            <a:ext cx="3176327" cy="4235102"/>
          </a:xfrm>
          <a:prstGeom prst="rect">
            <a:avLst/>
          </a:prstGeom>
        </p:spPr>
      </p:pic>
      <p:pic>
        <p:nvPicPr>
          <p:cNvPr id="17" name="Picture 16" descr="A group of people in a car&#10;&#10;Description automatically generated with medium confidence">
            <a:extLst>
              <a:ext uri="{FF2B5EF4-FFF2-40B4-BE49-F238E27FC236}">
                <a16:creationId xmlns:a16="http://schemas.microsoft.com/office/drawing/2014/main" id="{541403FA-E7D6-4F45-8AF4-4FA30D04C9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0" y="4421142"/>
            <a:ext cx="2791327" cy="20934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58BEC7-ABB7-455E-9B32-82C150E5EC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7090" y="4421142"/>
            <a:ext cx="2010384" cy="2093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ck of the Irish! by Slidesgo">
  <a:themeElements>
    <a:clrScheme name="Simple Light">
      <a:dk1>
        <a:srgbClr val="D77552"/>
      </a:dk1>
      <a:lt1>
        <a:srgbClr val="E1EFE3"/>
      </a:lt1>
      <a:dk2>
        <a:srgbClr val="295F12"/>
      </a:dk2>
      <a:lt2>
        <a:srgbClr val="E1EFE3"/>
      </a:lt2>
      <a:accent1>
        <a:srgbClr val="60AE58"/>
      </a:accent1>
      <a:accent2>
        <a:srgbClr val="FFFFFF"/>
      </a:accent2>
      <a:accent3>
        <a:srgbClr val="245B2E"/>
      </a:accent3>
      <a:accent4>
        <a:srgbClr val="EAB555"/>
      </a:accent4>
      <a:accent5>
        <a:srgbClr val="DD8A53"/>
      </a:accent5>
      <a:accent6>
        <a:srgbClr val="D77552"/>
      </a:accent6>
      <a:hlink>
        <a:srgbClr val="295F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Bebas Neue</vt:lpstr>
      <vt:lpstr>Calibri</vt:lpstr>
      <vt:lpstr>Comfortaa</vt:lpstr>
      <vt:lpstr>Lato</vt:lpstr>
      <vt:lpstr>Montserrat</vt:lpstr>
      <vt:lpstr>Open Sans</vt:lpstr>
      <vt:lpstr>Oswald Medium</vt:lpstr>
      <vt:lpstr>Raleway</vt:lpstr>
      <vt:lpstr>Roboto</vt:lpstr>
      <vt:lpstr>Luck of the Irish! by Slidesgo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Karlo Štengl</dc:creator>
  <cp:lastModifiedBy>Karlo Štengl</cp:lastModifiedBy>
  <cp:revision>3</cp:revision>
  <dcterms:created xsi:type="dcterms:W3CDTF">2022-05-16T09:21:23Z</dcterms:created>
  <dcterms:modified xsi:type="dcterms:W3CDTF">2022-05-16T09:34:20Z</dcterms:modified>
</cp:coreProperties>
</file>